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4"/>
  </p:notesMasterIdLst>
  <p:sldIdLst>
    <p:sldId id="257" r:id="rId2"/>
    <p:sldId id="295" r:id="rId3"/>
    <p:sldId id="258" r:id="rId4"/>
    <p:sldId id="259" r:id="rId5"/>
    <p:sldId id="262" r:id="rId6"/>
    <p:sldId id="260" r:id="rId7"/>
    <p:sldId id="261" r:id="rId8"/>
    <p:sldId id="26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0" r:id="rId26"/>
    <p:sldId id="281" r:id="rId27"/>
    <p:sldId id="284" r:id="rId28"/>
    <p:sldId id="282" r:id="rId29"/>
    <p:sldId id="283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7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12A1A-43ED-4A11-BCF3-6BC82FD09457}" type="doc">
      <dgm:prSet loTypeId="urn:microsoft.com/office/officeart/2005/8/layout/pictureOrgChart+Icon" loCatId="hierarchy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C398D521-F1A5-4875-91B0-9399581A327D}">
      <dgm:prSet custT="1"/>
      <dgm:spPr/>
      <dgm:t>
        <a:bodyPr/>
        <a:lstStyle/>
        <a:p>
          <a:pPr algn="ctr" rtl="0"/>
          <a:r>
            <a:rPr lang="es-MX" sz="3000" baseline="0" dirty="0" smtClean="0">
              <a:latin typeface="AR BLANCA" pitchFamily="2" charset="0"/>
            </a:rPr>
            <a:t>Deseo</a:t>
          </a:r>
          <a:r>
            <a:rPr lang="es-MX" sz="1730" baseline="0" dirty="0" smtClean="0"/>
            <a:t> </a:t>
          </a:r>
          <a:endParaRPr lang="es-MX" sz="1730" baseline="0" dirty="0"/>
        </a:p>
      </dgm:t>
    </dgm:pt>
    <dgm:pt modelId="{4D749E06-92B0-4857-A689-CC461C7BB66C}" type="parTrans" cxnId="{79E4F504-EF1D-49C3-9FDA-21D84F781C32}">
      <dgm:prSet/>
      <dgm:spPr/>
      <dgm:t>
        <a:bodyPr/>
        <a:lstStyle/>
        <a:p>
          <a:endParaRPr lang="es-MX"/>
        </a:p>
      </dgm:t>
    </dgm:pt>
    <dgm:pt modelId="{A351EC55-8D33-4659-BBF7-EF384CB67D48}" type="sibTrans" cxnId="{79E4F504-EF1D-49C3-9FDA-21D84F781C32}">
      <dgm:prSet/>
      <dgm:spPr/>
      <dgm:t>
        <a:bodyPr/>
        <a:lstStyle/>
        <a:p>
          <a:endParaRPr lang="es-MX"/>
        </a:p>
      </dgm:t>
    </dgm:pt>
    <dgm:pt modelId="{A03B55CE-1170-47F1-A178-6CAE382C403D}">
      <dgm:prSet custT="1"/>
      <dgm:spPr/>
      <dgm:t>
        <a:bodyPr/>
        <a:lstStyle/>
        <a:p>
          <a:r>
            <a:rPr lang="es-MX" sz="1300" dirty="0" smtClean="0">
              <a:latin typeface="AR BLANCA" pitchFamily="2" charset="0"/>
            </a:rPr>
            <a:t>Sentimiento, necesidad de otros </a:t>
          </a:r>
          <a:endParaRPr lang="es-MX" sz="1300" dirty="0">
            <a:latin typeface="AR BLANCA" pitchFamily="2" charset="0"/>
          </a:endParaRPr>
        </a:p>
      </dgm:t>
    </dgm:pt>
    <dgm:pt modelId="{0DCCABD2-871A-4B3A-AB5B-B931A2144C23}" type="parTrans" cxnId="{12319697-9486-443F-B222-8C0C5132A437}">
      <dgm:prSet/>
      <dgm:spPr/>
      <dgm:t>
        <a:bodyPr/>
        <a:lstStyle/>
        <a:p>
          <a:endParaRPr lang="es-MX"/>
        </a:p>
      </dgm:t>
    </dgm:pt>
    <dgm:pt modelId="{8DCA68FB-03F2-44AA-9484-23061E18E6DA}" type="sibTrans" cxnId="{12319697-9486-443F-B222-8C0C5132A437}">
      <dgm:prSet/>
      <dgm:spPr/>
      <dgm:t>
        <a:bodyPr/>
        <a:lstStyle/>
        <a:p>
          <a:endParaRPr lang="es-MX"/>
        </a:p>
      </dgm:t>
    </dgm:pt>
    <dgm:pt modelId="{400D7FDC-8C3D-46D9-97EC-64658CB1282B}" type="asst">
      <dgm:prSet custT="1"/>
      <dgm:spPr/>
      <dgm:t>
        <a:bodyPr/>
        <a:lstStyle/>
        <a:p>
          <a:pPr algn="just"/>
          <a:r>
            <a:rPr lang="es-MX" sz="1300" dirty="0" smtClean="0">
              <a:latin typeface="AR BLANCA" pitchFamily="2" charset="0"/>
            </a:rPr>
            <a:t>Ejemplo: Necesidad biológica de la madre que aporta alimento. Cuando la necesidad es satisfecha provoca PLACER. </a:t>
          </a:r>
          <a:endParaRPr lang="es-MX" sz="1300" dirty="0">
            <a:latin typeface="AR BLANCA" pitchFamily="2" charset="0"/>
          </a:endParaRPr>
        </a:p>
      </dgm:t>
    </dgm:pt>
    <dgm:pt modelId="{F3AD10C0-02FF-44F7-812C-CBB9D2FFBF21}" type="parTrans" cxnId="{E305D5BC-6058-41AB-8F15-63E24BC0F725}">
      <dgm:prSet/>
      <dgm:spPr/>
      <dgm:t>
        <a:bodyPr/>
        <a:lstStyle/>
        <a:p>
          <a:endParaRPr lang="es-MX"/>
        </a:p>
      </dgm:t>
    </dgm:pt>
    <dgm:pt modelId="{5F1DDE77-4EEE-490B-8077-792F42DDEC74}" type="sibTrans" cxnId="{E305D5BC-6058-41AB-8F15-63E24BC0F725}">
      <dgm:prSet/>
      <dgm:spPr/>
      <dgm:t>
        <a:bodyPr/>
        <a:lstStyle/>
        <a:p>
          <a:endParaRPr lang="es-MX"/>
        </a:p>
      </dgm:t>
    </dgm:pt>
    <dgm:pt modelId="{ADF0E00C-A998-44DD-807E-8957B218E3F6}">
      <dgm:prSet custT="1"/>
      <dgm:spPr/>
      <dgm:t>
        <a:bodyPr/>
        <a:lstStyle/>
        <a:p>
          <a:r>
            <a:rPr lang="es-MX" sz="1300" baseline="0" dirty="0" smtClean="0">
              <a:latin typeface="AR BLANCA" pitchFamily="2" charset="0"/>
            </a:rPr>
            <a:t>Experiencia de satisfacción</a:t>
          </a:r>
          <a:endParaRPr lang="es-MX" sz="1300" baseline="0" dirty="0">
            <a:latin typeface="AR BLANCA" pitchFamily="2" charset="0"/>
          </a:endParaRPr>
        </a:p>
      </dgm:t>
    </dgm:pt>
    <dgm:pt modelId="{E05F9230-140F-48FE-BB10-8DD6F7678794}" type="parTrans" cxnId="{E86DD082-FFFE-4FB1-8CBD-855CB99CB3DB}">
      <dgm:prSet/>
      <dgm:spPr/>
      <dgm:t>
        <a:bodyPr/>
        <a:lstStyle/>
        <a:p>
          <a:endParaRPr lang="es-MX"/>
        </a:p>
      </dgm:t>
    </dgm:pt>
    <dgm:pt modelId="{59118C85-FC95-4F14-89FC-4154A43B7469}" type="sibTrans" cxnId="{E86DD082-FFFE-4FB1-8CBD-855CB99CB3DB}">
      <dgm:prSet/>
      <dgm:spPr/>
      <dgm:t>
        <a:bodyPr/>
        <a:lstStyle/>
        <a:p>
          <a:endParaRPr lang="es-MX"/>
        </a:p>
      </dgm:t>
    </dgm:pt>
    <dgm:pt modelId="{5D61B76C-A7CD-40BE-A7C5-E5BA1980E798}">
      <dgm:prSet custT="1"/>
      <dgm:spPr/>
      <dgm:t>
        <a:bodyPr/>
        <a:lstStyle/>
        <a:p>
          <a:pPr algn="ctr"/>
          <a:r>
            <a:rPr lang="es-MX" sz="1300" dirty="0" smtClean="0">
              <a:latin typeface="AR BLANCA" pitchFamily="2" charset="0"/>
            </a:rPr>
            <a:t>Alivio que pone fin a la excitación interna por medio de la presencia del otro </a:t>
          </a:r>
          <a:endParaRPr lang="es-MX" sz="1300" dirty="0">
            <a:latin typeface="AR BLANCA" pitchFamily="2" charset="0"/>
          </a:endParaRPr>
        </a:p>
      </dgm:t>
    </dgm:pt>
    <dgm:pt modelId="{E6D30024-F055-466A-9FF4-F652500FC21A}" type="parTrans" cxnId="{1468B698-6F1F-4423-ABAE-3DFAB3BF7086}">
      <dgm:prSet/>
      <dgm:spPr/>
      <dgm:t>
        <a:bodyPr/>
        <a:lstStyle/>
        <a:p>
          <a:endParaRPr lang="es-MX"/>
        </a:p>
      </dgm:t>
    </dgm:pt>
    <dgm:pt modelId="{37E125CA-04B1-4D2A-B561-4EF633DB54EC}" type="sibTrans" cxnId="{1468B698-6F1F-4423-ABAE-3DFAB3BF7086}">
      <dgm:prSet/>
      <dgm:spPr/>
      <dgm:t>
        <a:bodyPr/>
        <a:lstStyle/>
        <a:p>
          <a:endParaRPr lang="es-MX"/>
        </a:p>
      </dgm:t>
    </dgm:pt>
    <dgm:pt modelId="{563BE8D2-5862-4036-BC94-16EBF32CB8C6}" type="pres">
      <dgm:prSet presAssocID="{A5D12A1A-43ED-4A11-BCF3-6BC82FD09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250682B-C613-4F55-BF00-12527BC030C6}" type="pres">
      <dgm:prSet presAssocID="{C398D521-F1A5-4875-91B0-9399581A327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BDA33AD-0B54-44AD-ADF9-5A358B032CA9}" type="pres">
      <dgm:prSet presAssocID="{C398D521-F1A5-4875-91B0-9399581A327D}" presName="rootComposite1" presStyleCnt="0"/>
      <dgm:spPr/>
      <dgm:t>
        <a:bodyPr/>
        <a:lstStyle/>
        <a:p>
          <a:endParaRPr lang="es-MX"/>
        </a:p>
      </dgm:t>
    </dgm:pt>
    <dgm:pt modelId="{3383DCA9-5163-4F4F-9599-F8752AD70199}" type="pres">
      <dgm:prSet presAssocID="{C398D521-F1A5-4875-91B0-9399581A327D}" presName="rootText1" presStyleLbl="node0" presStyleIdx="0" presStyleCnt="1" custScaleX="129029" custScaleY="68172" custLinFactNeighborX="-93305" custLinFactNeighborY="-757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5E08758-11F4-4400-966D-161173AC1738}" type="pres">
      <dgm:prSet presAssocID="{C398D521-F1A5-4875-91B0-9399581A327D}" presName="rootPict1" presStyleLbl="alignImgPlace1" presStyleIdx="0" presStyleCnt="5" custScaleX="277289" custScaleY="155396" custLinFactX="-263619" custLinFactNeighborX="-300000" custLinFactNeighborY="-4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FDF48B8-E5D8-4DA3-A2BA-FE4D069AAF30}" type="pres">
      <dgm:prSet presAssocID="{C398D521-F1A5-4875-91B0-9399581A327D}" presName="rootConnector1" presStyleLbl="node1" presStyleIdx="0" presStyleCnt="0"/>
      <dgm:spPr/>
      <dgm:t>
        <a:bodyPr/>
        <a:lstStyle/>
        <a:p>
          <a:endParaRPr lang="es-MX"/>
        </a:p>
      </dgm:t>
    </dgm:pt>
    <dgm:pt modelId="{32128CD1-8FAD-4149-BE75-62CEDFAF09DE}" type="pres">
      <dgm:prSet presAssocID="{C398D521-F1A5-4875-91B0-9399581A327D}" presName="hierChild2" presStyleCnt="0"/>
      <dgm:spPr/>
      <dgm:t>
        <a:bodyPr/>
        <a:lstStyle/>
        <a:p>
          <a:endParaRPr lang="es-MX"/>
        </a:p>
      </dgm:t>
    </dgm:pt>
    <dgm:pt modelId="{ECEB3E78-C6E1-43F8-8AA8-2F5485293D03}" type="pres">
      <dgm:prSet presAssocID="{0DCCABD2-871A-4B3A-AB5B-B931A2144C23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F71F67F-BCBB-4826-82BF-3AF3BB0FDEE9}" type="pres">
      <dgm:prSet presAssocID="{A03B55CE-1170-47F1-A178-6CAE382C40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597ED3D-E33B-4B7A-954C-493693F986D1}" type="pres">
      <dgm:prSet presAssocID="{A03B55CE-1170-47F1-A178-6CAE382C403D}" presName="rootComposite" presStyleCnt="0"/>
      <dgm:spPr/>
      <dgm:t>
        <a:bodyPr/>
        <a:lstStyle/>
        <a:p>
          <a:endParaRPr lang="es-MX"/>
        </a:p>
      </dgm:t>
    </dgm:pt>
    <dgm:pt modelId="{EF3EB297-3CC5-4120-BEA6-A1ED192ECB86}" type="pres">
      <dgm:prSet presAssocID="{A03B55CE-1170-47F1-A178-6CAE382C403D}" presName="rootText" presStyleLbl="node2" presStyleIdx="0" presStyleCnt="1" custScaleX="186429" custLinFactNeighborX="-1703" custLinFactNeighborY="-295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66DF54-5BD0-498D-82E7-8857E8D8311F}" type="pres">
      <dgm:prSet presAssocID="{A03B55CE-1170-47F1-A178-6CAE382C403D}" presName="rootPict" presStyleLbl="alignImgPlace1" presStyleIdx="1" presStyleCnt="5" custScaleX="365081" custScaleY="175681" custLinFactX="-100000" custLinFactNeighborX="-138537" custLinFactNeighborY="-219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96210E0-82FD-4138-9EBC-7F730E05506C}" type="pres">
      <dgm:prSet presAssocID="{A03B55CE-1170-47F1-A178-6CAE382C403D}" presName="rootConnector" presStyleLbl="node2" presStyleIdx="0" presStyleCnt="1"/>
      <dgm:spPr/>
      <dgm:t>
        <a:bodyPr/>
        <a:lstStyle/>
        <a:p>
          <a:endParaRPr lang="es-MX"/>
        </a:p>
      </dgm:t>
    </dgm:pt>
    <dgm:pt modelId="{E0849C97-452F-4F0E-BFE8-A4B41EC9278F}" type="pres">
      <dgm:prSet presAssocID="{A03B55CE-1170-47F1-A178-6CAE382C403D}" presName="hierChild4" presStyleCnt="0"/>
      <dgm:spPr/>
      <dgm:t>
        <a:bodyPr/>
        <a:lstStyle/>
        <a:p>
          <a:endParaRPr lang="es-MX"/>
        </a:p>
      </dgm:t>
    </dgm:pt>
    <dgm:pt modelId="{4EDE2CAD-AA15-4BCB-BE25-BB180BBE076E}" type="pres">
      <dgm:prSet presAssocID="{A03B55CE-1170-47F1-A178-6CAE382C403D}" presName="hierChild5" presStyleCnt="0"/>
      <dgm:spPr/>
      <dgm:t>
        <a:bodyPr/>
        <a:lstStyle/>
        <a:p>
          <a:endParaRPr lang="es-MX"/>
        </a:p>
      </dgm:t>
    </dgm:pt>
    <dgm:pt modelId="{30450A24-05BF-43F3-9DB0-F0D1F163A249}" type="pres">
      <dgm:prSet presAssocID="{F3AD10C0-02FF-44F7-812C-CBB9D2FFBF21}" presName="Name111" presStyleLbl="parChTrans1D3" presStyleIdx="0" presStyleCnt="1"/>
      <dgm:spPr/>
      <dgm:t>
        <a:bodyPr/>
        <a:lstStyle/>
        <a:p>
          <a:endParaRPr lang="es-MX"/>
        </a:p>
      </dgm:t>
    </dgm:pt>
    <dgm:pt modelId="{C958CFDB-94CB-4339-B719-561C0672FDC7}" type="pres">
      <dgm:prSet presAssocID="{400D7FDC-8C3D-46D9-97EC-64658CB1282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A581165-A2C6-4338-A2DF-3EFE514DA941}" type="pres">
      <dgm:prSet presAssocID="{400D7FDC-8C3D-46D9-97EC-64658CB1282B}" presName="rootComposite3" presStyleCnt="0"/>
      <dgm:spPr/>
      <dgm:t>
        <a:bodyPr/>
        <a:lstStyle/>
        <a:p>
          <a:endParaRPr lang="es-MX"/>
        </a:p>
      </dgm:t>
    </dgm:pt>
    <dgm:pt modelId="{F6DFBBB6-576D-4D58-A4C5-32F8C6DA6414}" type="pres">
      <dgm:prSet presAssocID="{400D7FDC-8C3D-46D9-97EC-64658CB1282B}" presName="rootText3" presStyleLbl="asst2" presStyleIdx="0" presStyleCnt="1" custScaleX="227363" custScaleY="133673" custLinFactNeighborX="-1171" custLinFactNeighborY="-192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AD7DA9-192B-4D25-89B9-3C8A6C0BC625}" type="pres">
      <dgm:prSet presAssocID="{400D7FDC-8C3D-46D9-97EC-64658CB1282B}" presName="rootPict3" presStyleLbl="alignImgPlace1" presStyleIdx="2" presStyleCnt="5" custScaleX="297910" custScaleY="205887" custLinFactX="-134814" custLinFactNeighborX="-200000" custLinFactNeighborY="-366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0DC6C1C-C7BC-422B-AB35-399901CCDDA0}" type="pres">
      <dgm:prSet presAssocID="{400D7FDC-8C3D-46D9-97EC-64658CB1282B}" presName="rootConnector3" presStyleLbl="asst2" presStyleIdx="0" presStyleCnt="1"/>
      <dgm:spPr/>
      <dgm:t>
        <a:bodyPr/>
        <a:lstStyle/>
        <a:p>
          <a:endParaRPr lang="es-MX"/>
        </a:p>
      </dgm:t>
    </dgm:pt>
    <dgm:pt modelId="{EBAAFF6A-AB34-40F2-AF0A-5015461AB82E}" type="pres">
      <dgm:prSet presAssocID="{400D7FDC-8C3D-46D9-97EC-64658CB1282B}" presName="hierChild6" presStyleCnt="0"/>
      <dgm:spPr/>
      <dgm:t>
        <a:bodyPr/>
        <a:lstStyle/>
        <a:p>
          <a:endParaRPr lang="es-MX"/>
        </a:p>
      </dgm:t>
    </dgm:pt>
    <dgm:pt modelId="{24FDE1DE-5BAF-4107-A1EC-4FB8A3A9369F}" type="pres">
      <dgm:prSet presAssocID="{E05F9230-140F-48FE-BB10-8DD6F7678794}" presName="Name37" presStyleLbl="parChTrans1D4" presStyleIdx="0" presStyleCnt="2"/>
      <dgm:spPr/>
      <dgm:t>
        <a:bodyPr/>
        <a:lstStyle/>
        <a:p>
          <a:endParaRPr lang="es-MX"/>
        </a:p>
      </dgm:t>
    </dgm:pt>
    <dgm:pt modelId="{75B0C17D-FDD3-4EA0-86D0-ACF8DD1B0142}" type="pres">
      <dgm:prSet presAssocID="{ADF0E00C-A998-44DD-807E-8957B218E3F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78B2905-1138-4750-B542-1222347102BE}" type="pres">
      <dgm:prSet presAssocID="{ADF0E00C-A998-44DD-807E-8957B218E3F6}" presName="rootComposite" presStyleCnt="0"/>
      <dgm:spPr/>
      <dgm:t>
        <a:bodyPr/>
        <a:lstStyle/>
        <a:p>
          <a:endParaRPr lang="es-MX"/>
        </a:p>
      </dgm:t>
    </dgm:pt>
    <dgm:pt modelId="{51BE6EAF-75A2-4EE5-8744-A69A67712346}" type="pres">
      <dgm:prSet presAssocID="{ADF0E00C-A998-44DD-807E-8957B218E3F6}" presName="rootText" presStyleLbl="node4" presStyleIdx="0" presStyleCnt="2" custScaleX="118287" custLinFactNeighborX="752" custLinFactNeighborY="-131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3227644-9F3C-4B6A-AC0C-3D83886B5774}" type="pres">
      <dgm:prSet presAssocID="{ADF0E00C-A998-44DD-807E-8957B218E3F6}" presName="rootPict" presStyleLbl="alignImgPlace1" presStyleIdx="3" presStyleCnt="5" custScaleX="342771" custScaleY="172972" custLinFactX="-59145" custLinFactNeighborX="-100000" custLinFactNeighborY="-1493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F528B9F-0A39-41F8-A3FD-B783C7FCB499}" type="pres">
      <dgm:prSet presAssocID="{ADF0E00C-A998-44DD-807E-8957B218E3F6}" presName="rootConnector" presStyleLbl="node4" presStyleIdx="0" presStyleCnt="2"/>
      <dgm:spPr/>
      <dgm:t>
        <a:bodyPr/>
        <a:lstStyle/>
        <a:p>
          <a:endParaRPr lang="es-MX"/>
        </a:p>
      </dgm:t>
    </dgm:pt>
    <dgm:pt modelId="{75B53E6D-7B85-40E0-A0F6-B8A631036F05}" type="pres">
      <dgm:prSet presAssocID="{ADF0E00C-A998-44DD-807E-8957B218E3F6}" presName="hierChild4" presStyleCnt="0"/>
      <dgm:spPr/>
      <dgm:t>
        <a:bodyPr/>
        <a:lstStyle/>
        <a:p>
          <a:endParaRPr lang="es-MX"/>
        </a:p>
      </dgm:t>
    </dgm:pt>
    <dgm:pt modelId="{58F0C628-BC71-4F07-BE57-154FA0719A20}" type="pres">
      <dgm:prSet presAssocID="{E6D30024-F055-466A-9FF4-F652500FC21A}" presName="Name37" presStyleLbl="parChTrans1D4" presStyleIdx="1" presStyleCnt="2"/>
      <dgm:spPr/>
      <dgm:t>
        <a:bodyPr/>
        <a:lstStyle/>
        <a:p>
          <a:endParaRPr lang="es-MX"/>
        </a:p>
      </dgm:t>
    </dgm:pt>
    <dgm:pt modelId="{F85AB4E3-91AA-4A65-A089-C23210BBF9C4}" type="pres">
      <dgm:prSet presAssocID="{5D61B76C-A7CD-40BE-A7C5-E5BA1980E7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92997D6-AC95-495F-8162-84AE68B9A5CD}" type="pres">
      <dgm:prSet presAssocID="{5D61B76C-A7CD-40BE-A7C5-E5BA1980E798}" presName="rootComposite" presStyleCnt="0"/>
      <dgm:spPr/>
      <dgm:t>
        <a:bodyPr/>
        <a:lstStyle/>
        <a:p>
          <a:endParaRPr lang="es-MX"/>
        </a:p>
      </dgm:t>
    </dgm:pt>
    <dgm:pt modelId="{AC75765F-75DA-41A8-9E73-A9EF0892A721}" type="pres">
      <dgm:prSet presAssocID="{5D61B76C-A7CD-40BE-A7C5-E5BA1980E798}" presName="rootText" presStyleLbl="node4" presStyleIdx="1" presStyleCnt="2" custScaleX="173169" custScaleY="141089" custLinFactNeighborX="88948" custLinFactNeighborY="-616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E5B731-3176-4E60-9E21-2BE280E6D0BF}" type="pres">
      <dgm:prSet presAssocID="{5D61B76C-A7CD-40BE-A7C5-E5BA1980E798}" presName="rootPict" presStyleLbl="alignImgPlace1" presStyleIdx="4" presStyleCnt="5" custScaleX="252402" custScaleY="237245" custLinFactX="12450" custLinFactNeighborX="100000" custLinFactNeighborY="-7292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BA590F7-2E6F-4000-81C1-FB444F92088A}" type="pres">
      <dgm:prSet presAssocID="{5D61B76C-A7CD-40BE-A7C5-E5BA1980E798}" presName="rootConnector" presStyleLbl="node4" presStyleIdx="1" presStyleCnt="2"/>
      <dgm:spPr/>
      <dgm:t>
        <a:bodyPr/>
        <a:lstStyle/>
        <a:p>
          <a:endParaRPr lang="es-MX"/>
        </a:p>
      </dgm:t>
    </dgm:pt>
    <dgm:pt modelId="{B0F94D5B-7F4A-442F-973C-6F8A9935A194}" type="pres">
      <dgm:prSet presAssocID="{5D61B76C-A7CD-40BE-A7C5-E5BA1980E798}" presName="hierChild4" presStyleCnt="0"/>
      <dgm:spPr/>
      <dgm:t>
        <a:bodyPr/>
        <a:lstStyle/>
        <a:p>
          <a:endParaRPr lang="es-MX"/>
        </a:p>
      </dgm:t>
    </dgm:pt>
    <dgm:pt modelId="{5716B4BC-C3A3-4C14-A466-DB8C00A5B4B5}" type="pres">
      <dgm:prSet presAssocID="{5D61B76C-A7CD-40BE-A7C5-E5BA1980E798}" presName="hierChild5" presStyleCnt="0"/>
      <dgm:spPr/>
      <dgm:t>
        <a:bodyPr/>
        <a:lstStyle/>
        <a:p>
          <a:endParaRPr lang="es-MX"/>
        </a:p>
      </dgm:t>
    </dgm:pt>
    <dgm:pt modelId="{F4B21F31-FE19-4BA4-B666-5B9E0A3FE330}" type="pres">
      <dgm:prSet presAssocID="{ADF0E00C-A998-44DD-807E-8957B218E3F6}" presName="hierChild5" presStyleCnt="0"/>
      <dgm:spPr/>
      <dgm:t>
        <a:bodyPr/>
        <a:lstStyle/>
        <a:p>
          <a:endParaRPr lang="es-MX"/>
        </a:p>
      </dgm:t>
    </dgm:pt>
    <dgm:pt modelId="{EE158CE4-DE8B-4EC5-8B6F-A812BC0B1C83}" type="pres">
      <dgm:prSet presAssocID="{400D7FDC-8C3D-46D9-97EC-64658CB1282B}" presName="hierChild7" presStyleCnt="0"/>
      <dgm:spPr/>
      <dgm:t>
        <a:bodyPr/>
        <a:lstStyle/>
        <a:p>
          <a:endParaRPr lang="es-MX"/>
        </a:p>
      </dgm:t>
    </dgm:pt>
    <dgm:pt modelId="{135AF9AD-96C3-4676-910A-F80A3A8DAEE0}" type="pres">
      <dgm:prSet presAssocID="{C398D521-F1A5-4875-91B0-9399581A327D}" presName="hierChild3" presStyleCnt="0"/>
      <dgm:spPr/>
      <dgm:t>
        <a:bodyPr/>
        <a:lstStyle/>
        <a:p>
          <a:endParaRPr lang="es-MX"/>
        </a:p>
      </dgm:t>
    </dgm:pt>
  </dgm:ptLst>
  <dgm:cxnLst>
    <dgm:cxn modelId="{1468B698-6F1F-4423-ABAE-3DFAB3BF7086}" srcId="{ADF0E00C-A998-44DD-807E-8957B218E3F6}" destId="{5D61B76C-A7CD-40BE-A7C5-E5BA1980E798}" srcOrd="0" destOrd="0" parTransId="{E6D30024-F055-466A-9FF4-F652500FC21A}" sibTransId="{37E125CA-04B1-4D2A-B561-4EF633DB54EC}"/>
    <dgm:cxn modelId="{D88CCD2B-2D8E-4497-82DF-1A9809B990E5}" type="presOf" srcId="{F3AD10C0-02FF-44F7-812C-CBB9D2FFBF21}" destId="{30450A24-05BF-43F3-9DB0-F0D1F163A249}" srcOrd="0" destOrd="0" presId="urn:microsoft.com/office/officeart/2005/8/layout/pictureOrgChart+Icon"/>
    <dgm:cxn modelId="{4911FDBF-FDFD-41D7-AB8B-B6FEBDBEBA10}" type="presOf" srcId="{E05F9230-140F-48FE-BB10-8DD6F7678794}" destId="{24FDE1DE-5BAF-4107-A1EC-4FB8A3A9369F}" srcOrd="0" destOrd="0" presId="urn:microsoft.com/office/officeart/2005/8/layout/pictureOrgChart+Icon"/>
    <dgm:cxn modelId="{E305D5BC-6058-41AB-8F15-63E24BC0F725}" srcId="{A03B55CE-1170-47F1-A178-6CAE382C403D}" destId="{400D7FDC-8C3D-46D9-97EC-64658CB1282B}" srcOrd="0" destOrd="0" parTransId="{F3AD10C0-02FF-44F7-812C-CBB9D2FFBF21}" sibTransId="{5F1DDE77-4EEE-490B-8077-792F42DDEC74}"/>
    <dgm:cxn modelId="{87D9E3B2-C3E5-44F3-B4FF-BE4DDFF78E64}" type="presOf" srcId="{400D7FDC-8C3D-46D9-97EC-64658CB1282B}" destId="{F6DFBBB6-576D-4D58-A4C5-32F8C6DA6414}" srcOrd="0" destOrd="0" presId="urn:microsoft.com/office/officeart/2005/8/layout/pictureOrgChart+Icon"/>
    <dgm:cxn modelId="{BDAE753D-7697-4E77-B03F-786768C985DD}" type="presOf" srcId="{ADF0E00C-A998-44DD-807E-8957B218E3F6}" destId="{51BE6EAF-75A2-4EE5-8744-A69A67712346}" srcOrd="0" destOrd="0" presId="urn:microsoft.com/office/officeart/2005/8/layout/pictureOrgChart+Icon"/>
    <dgm:cxn modelId="{07A02762-B22F-4807-8239-7D267A2DFF34}" type="presOf" srcId="{400D7FDC-8C3D-46D9-97EC-64658CB1282B}" destId="{B0DC6C1C-C7BC-422B-AB35-399901CCDDA0}" srcOrd="1" destOrd="0" presId="urn:microsoft.com/office/officeart/2005/8/layout/pictureOrgChart+Icon"/>
    <dgm:cxn modelId="{BF560F80-FD57-4572-AB5E-27CB8F69F849}" type="presOf" srcId="{C398D521-F1A5-4875-91B0-9399581A327D}" destId="{AFDF48B8-E5D8-4DA3-A2BA-FE4D069AAF30}" srcOrd="1" destOrd="0" presId="urn:microsoft.com/office/officeart/2005/8/layout/pictureOrgChart+Icon"/>
    <dgm:cxn modelId="{10D47418-AA71-478C-B573-F88668F0F6BE}" type="presOf" srcId="{ADF0E00C-A998-44DD-807E-8957B218E3F6}" destId="{6F528B9F-0A39-41F8-A3FD-B783C7FCB499}" srcOrd="1" destOrd="0" presId="urn:microsoft.com/office/officeart/2005/8/layout/pictureOrgChart+Icon"/>
    <dgm:cxn modelId="{AAB65E0A-960E-4B30-BE35-C3A0BBC3D641}" type="presOf" srcId="{0DCCABD2-871A-4B3A-AB5B-B931A2144C23}" destId="{ECEB3E78-C6E1-43F8-8AA8-2F5485293D03}" srcOrd="0" destOrd="0" presId="urn:microsoft.com/office/officeart/2005/8/layout/pictureOrgChart+Icon"/>
    <dgm:cxn modelId="{CBD1ABF5-52C5-4B07-830D-D9E57B0DC41C}" type="presOf" srcId="{5D61B76C-A7CD-40BE-A7C5-E5BA1980E798}" destId="{7BA590F7-2E6F-4000-81C1-FB444F92088A}" srcOrd="1" destOrd="0" presId="urn:microsoft.com/office/officeart/2005/8/layout/pictureOrgChart+Icon"/>
    <dgm:cxn modelId="{97770A58-EF44-4DA6-911E-1703E8F56927}" type="presOf" srcId="{A5D12A1A-43ED-4A11-BCF3-6BC82FD09457}" destId="{563BE8D2-5862-4036-BC94-16EBF32CB8C6}" srcOrd="0" destOrd="0" presId="urn:microsoft.com/office/officeart/2005/8/layout/pictureOrgChart+Icon"/>
    <dgm:cxn modelId="{9CE99862-64B3-4188-B932-EFC967BE28EB}" type="presOf" srcId="{E6D30024-F055-466A-9FF4-F652500FC21A}" destId="{58F0C628-BC71-4F07-BE57-154FA0719A20}" srcOrd="0" destOrd="0" presId="urn:microsoft.com/office/officeart/2005/8/layout/pictureOrgChart+Icon"/>
    <dgm:cxn modelId="{FF260D8A-52B7-45B0-8396-0E94787EF947}" type="presOf" srcId="{A03B55CE-1170-47F1-A178-6CAE382C403D}" destId="{F96210E0-82FD-4138-9EBC-7F730E05506C}" srcOrd="1" destOrd="0" presId="urn:microsoft.com/office/officeart/2005/8/layout/pictureOrgChart+Icon"/>
    <dgm:cxn modelId="{12319697-9486-443F-B222-8C0C5132A437}" srcId="{C398D521-F1A5-4875-91B0-9399581A327D}" destId="{A03B55CE-1170-47F1-A178-6CAE382C403D}" srcOrd="0" destOrd="0" parTransId="{0DCCABD2-871A-4B3A-AB5B-B931A2144C23}" sibTransId="{8DCA68FB-03F2-44AA-9484-23061E18E6DA}"/>
    <dgm:cxn modelId="{C668BC80-E798-4864-8F01-0398B74B78C6}" type="presOf" srcId="{C398D521-F1A5-4875-91B0-9399581A327D}" destId="{3383DCA9-5163-4F4F-9599-F8752AD70199}" srcOrd="0" destOrd="0" presId="urn:microsoft.com/office/officeart/2005/8/layout/pictureOrgChart+Icon"/>
    <dgm:cxn modelId="{B645BA73-F171-4D5F-83AE-FC75C0350AEA}" type="presOf" srcId="{5D61B76C-A7CD-40BE-A7C5-E5BA1980E798}" destId="{AC75765F-75DA-41A8-9E73-A9EF0892A721}" srcOrd="0" destOrd="0" presId="urn:microsoft.com/office/officeart/2005/8/layout/pictureOrgChart+Icon"/>
    <dgm:cxn modelId="{D8EDE3D2-B482-4486-8549-4C5974FD2928}" type="presOf" srcId="{A03B55CE-1170-47F1-A178-6CAE382C403D}" destId="{EF3EB297-3CC5-4120-BEA6-A1ED192ECB86}" srcOrd="0" destOrd="0" presId="urn:microsoft.com/office/officeart/2005/8/layout/pictureOrgChart+Icon"/>
    <dgm:cxn modelId="{79E4F504-EF1D-49C3-9FDA-21D84F781C32}" srcId="{A5D12A1A-43ED-4A11-BCF3-6BC82FD09457}" destId="{C398D521-F1A5-4875-91B0-9399581A327D}" srcOrd="0" destOrd="0" parTransId="{4D749E06-92B0-4857-A689-CC461C7BB66C}" sibTransId="{A351EC55-8D33-4659-BBF7-EF384CB67D48}"/>
    <dgm:cxn modelId="{E86DD082-FFFE-4FB1-8CBD-855CB99CB3DB}" srcId="{400D7FDC-8C3D-46D9-97EC-64658CB1282B}" destId="{ADF0E00C-A998-44DD-807E-8957B218E3F6}" srcOrd="0" destOrd="0" parTransId="{E05F9230-140F-48FE-BB10-8DD6F7678794}" sibTransId="{59118C85-FC95-4F14-89FC-4154A43B7469}"/>
    <dgm:cxn modelId="{05DE42E7-4C27-429D-8523-C4E19B9F1F9D}" type="presParOf" srcId="{563BE8D2-5862-4036-BC94-16EBF32CB8C6}" destId="{4250682B-C613-4F55-BF00-12527BC030C6}" srcOrd="0" destOrd="0" presId="urn:microsoft.com/office/officeart/2005/8/layout/pictureOrgChart+Icon"/>
    <dgm:cxn modelId="{886AFF08-6325-412B-BD13-88003AAE6510}" type="presParOf" srcId="{4250682B-C613-4F55-BF00-12527BC030C6}" destId="{CBDA33AD-0B54-44AD-ADF9-5A358B032CA9}" srcOrd="0" destOrd="0" presId="urn:microsoft.com/office/officeart/2005/8/layout/pictureOrgChart+Icon"/>
    <dgm:cxn modelId="{ABEE37AA-4DF5-4956-AC96-B3C83F3EBB84}" type="presParOf" srcId="{CBDA33AD-0B54-44AD-ADF9-5A358B032CA9}" destId="{3383DCA9-5163-4F4F-9599-F8752AD70199}" srcOrd="0" destOrd="0" presId="urn:microsoft.com/office/officeart/2005/8/layout/pictureOrgChart+Icon"/>
    <dgm:cxn modelId="{FD18C7AA-4DEC-402F-BF18-2711077FBC05}" type="presParOf" srcId="{CBDA33AD-0B54-44AD-ADF9-5A358B032CA9}" destId="{45E08758-11F4-4400-966D-161173AC1738}" srcOrd="1" destOrd="0" presId="urn:microsoft.com/office/officeart/2005/8/layout/pictureOrgChart+Icon"/>
    <dgm:cxn modelId="{FF6D983D-68A7-4E68-AA51-840E05C493A0}" type="presParOf" srcId="{CBDA33AD-0B54-44AD-ADF9-5A358B032CA9}" destId="{AFDF48B8-E5D8-4DA3-A2BA-FE4D069AAF30}" srcOrd="2" destOrd="0" presId="urn:microsoft.com/office/officeart/2005/8/layout/pictureOrgChart+Icon"/>
    <dgm:cxn modelId="{FB80BAA3-70DA-4CC1-8BEF-EECB52E42C01}" type="presParOf" srcId="{4250682B-C613-4F55-BF00-12527BC030C6}" destId="{32128CD1-8FAD-4149-BE75-62CEDFAF09DE}" srcOrd="1" destOrd="0" presId="urn:microsoft.com/office/officeart/2005/8/layout/pictureOrgChart+Icon"/>
    <dgm:cxn modelId="{505845EE-BE94-4785-8B35-4E721D18265C}" type="presParOf" srcId="{32128CD1-8FAD-4149-BE75-62CEDFAF09DE}" destId="{ECEB3E78-C6E1-43F8-8AA8-2F5485293D03}" srcOrd="0" destOrd="0" presId="urn:microsoft.com/office/officeart/2005/8/layout/pictureOrgChart+Icon"/>
    <dgm:cxn modelId="{E6571C4D-26C8-47E7-BADF-DB2C552741FA}" type="presParOf" srcId="{32128CD1-8FAD-4149-BE75-62CEDFAF09DE}" destId="{1F71F67F-BCBB-4826-82BF-3AF3BB0FDEE9}" srcOrd="1" destOrd="0" presId="urn:microsoft.com/office/officeart/2005/8/layout/pictureOrgChart+Icon"/>
    <dgm:cxn modelId="{75473340-D752-4926-B834-BA0213FF46DE}" type="presParOf" srcId="{1F71F67F-BCBB-4826-82BF-3AF3BB0FDEE9}" destId="{7597ED3D-E33B-4B7A-954C-493693F986D1}" srcOrd="0" destOrd="0" presId="urn:microsoft.com/office/officeart/2005/8/layout/pictureOrgChart+Icon"/>
    <dgm:cxn modelId="{9A84A10C-9083-48CC-B2FB-2C3F83657F43}" type="presParOf" srcId="{7597ED3D-E33B-4B7A-954C-493693F986D1}" destId="{EF3EB297-3CC5-4120-BEA6-A1ED192ECB86}" srcOrd="0" destOrd="0" presId="urn:microsoft.com/office/officeart/2005/8/layout/pictureOrgChart+Icon"/>
    <dgm:cxn modelId="{C692BFB8-9F8D-4B4C-AA6A-8415DFD1CEDC}" type="presParOf" srcId="{7597ED3D-E33B-4B7A-954C-493693F986D1}" destId="{F866DF54-5BD0-498D-82E7-8857E8D8311F}" srcOrd="1" destOrd="0" presId="urn:microsoft.com/office/officeart/2005/8/layout/pictureOrgChart+Icon"/>
    <dgm:cxn modelId="{F565F343-21C2-4D61-8617-131E20A604F5}" type="presParOf" srcId="{7597ED3D-E33B-4B7A-954C-493693F986D1}" destId="{F96210E0-82FD-4138-9EBC-7F730E05506C}" srcOrd="2" destOrd="0" presId="urn:microsoft.com/office/officeart/2005/8/layout/pictureOrgChart+Icon"/>
    <dgm:cxn modelId="{12AB877F-F146-4FA3-86D9-1182D2530765}" type="presParOf" srcId="{1F71F67F-BCBB-4826-82BF-3AF3BB0FDEE9}" destId="{E0849C97-452F-4F0E-BFE8-A4B41EC9278F}" srcOrd="1" destOrd="0" presId="urn:microsoft.com/office/officeart/2005/8/layout/pictureOrgChart+Icon"/>
    <dgm:cxn modelId="{0EA5AE8A-4EE1-47D1-971B-C8CD67FABACB}" type="presParOf" srcId="{1F71F67F-BCBB-4826-82BF-3AF3BB0FDEE9}" destId="{4EDE2CAD-AA15-4BCB-BE25-BB180BBE076E}" srcOrd="2" destOrd="0" presId="urn:microsoft.com/office/officeart/2005/8/layout/pictureOrgChart+Icon"/>
    <dgm:cxn modelId="{80BCB7DB-F720-4A10-8E12-6570D25548AE}" type="presParOf" srcId="{4EDE2CAD-AA15-4BCB-BE25-BB180BBE076E}" destId="{30450A24-05BF-43F3-9DB0-F0D1F163A249}" srcOrd="0" destOrd="0" presId="urn:microsoft.com/office/officeart/2005/8/layout/pictureOrgChart+Icon"/>
    <dgm:cxn modelId="{86DD1480-F323-49F2-A4D6-E7E327B2E32A}" type="presParOf" srcId="{4EDE2CAD-AA15-4BCB-BE25-BB180BBE076E}" destId="{C958CFDB-94CB-4339-B719-561C0672FDC7}" srcOrd="1" destOrd="0" presId="urn:microsoft.com/office/officeart/2005/8/layout/pictureOrgChart+Icon"/>
    <dgm:cxn modelId="{9E8172D5-46FC-4394-8118-E5BDA7B7A64B}" type="presParOf" srcId="{C958CFDB-94CB-4339-B719-561C0672FDC7}" destId="{6A581165-A2C6-4338-A2DF-3EFE514DA941}" srcOrd="0" destOrd="0" presId="urn:microsoft.com/office/officeart/2005/8/layout/pictureOrgChart+Icon"/>
    <dgm:cxn modelId="{62133064-1A39-45AA-BB2B-44B16CA5AD73}" type="presParOf" srcId="{6A581165-A2C6-4338-A2DF-3EFE514DA941}" destId="{F6DFBBB6-576D-4D58-A4C5-32F8C6DA6414}" srcOrd="0" destOrd="0" presId="urn:microsoft.com/office/officeart/2005/8/layout/pictureOrgChart+Icon"/>
    <dgm:cxn modelId="{4ADCEFC5-E289-4EDC-AF01-426E80FB836F}" type="presParOf" srcId="{6A581165-A2C6-4338-A2DF-3EFE514DA941}" destId="{C0AD7DA9-192B-4D25-89B9-3C8A6C0BC625}" srcOrd="1" destOrd="0" presId="urn:microsoft.com/office/officeart/2005/8/layout/pictureOrgChart+Icon"/>
    <dgm:cxn modelId="{6F84B10A-81E7-4B65-A07C-629AD9C2BFDA}" type="presParOf" srcId="{6A581165-A2C6-4338-A2DF-3EFE514DA941}" destId="{B0DC6C1C-C7BC-422B-AB35-399901CCDDA0}" srcOrd="2" destOrd="0" presId="urn:microsoft.com/office/officeart/2005/8/layout/pictureOrgChart+Icon"/>
    <dgm:cxn modelId="{65D20EE9-FEBA-4562-819C-3FDE9D18C1C7}" type="presParOf" srcId="{C958CFDB-94CB-4339-B719-561C0672FDC7}" destId="{EBAAFF6A-AB34-40F2-AF0A-5015461AB82E}" srcOrd="1" destOrd="0" presId="urn:microsoft.com/office/officeart/2005/8/layout/pictureOrgChart+Icon"/>
    <dgm:cxn modelId="{1920AEBB-5D7F-46FA-B227-F32AAAB53FF3}" type="presParOf" srcId="{EBAAFF6A-AB34-40F2-AF0A-5015461AB82E}" destId="{24FDE1DE-5BAF-4107-A1EC-4FB8A3A9369F}" srcOrd="0" destOrd="0" presId="urn:microsoft.com/office/officeart/2005/8/layout/pictureOrgChart+Icon"/>
    <dgm:cxn modelId="{59645DB7-5872-4D6B-8A1D-7005F7F3A499}" type="presParOf" srcId="{EBAAFF6A-AB34-40F2-AF0A-5015461AB82E}" destId="{75B0C17D-FDD3-4EA0-86D0-ACF8DD1B0142}" srcOrd="1" destOrd="0" presId="urn:microsoft.com/office/officeart/2005/8/layout/pictureOrgChart+Icon"/>
    <dgm:cxn modelId="{9D57C996-C4FF-42FE-96BF-99B3B464B94A}" type="presParOf" srcId="{75B0C17D-FDD3-4EA0-86D0-ACF8DD1B0142}" destId="{C78B2905-1138-4750-B542-1222347102BE}" srcOrd="0" destOrd="0" presId="urn:microsoft.com/office/officeart/2005/8/layout/pictureOrgChart+Icon"/>
    <dgm:cxn modelId="{58A3FAE0-6634-4B9F-9A6E-BC771EF1100C}" type="presParOf" srcId="{C78B2905-1138-4750-B542-1222347102BE}" destId="{51BE6EAF-75A2-4EE5-8744-A69A67712346}" srcOrd="0" destOrd="0" presId="urn:microsoft.com/office/officeart/2005/8/layout/pictureOrgChart+Icon"/>
    <dgm:cxn modelId="{7D71FF78-43C5-4E0C-94AF-2CA07C4F7750}" type="presParOf" srcId="{C78B2905-1138-4750-B542-1222347102BE}" destId="{73227644-9F3C-4B6A-AC0C-3D83886B5774}" srcOrd="1" destOrd="0" presId="urn:microsoft.com/office/officeart/2005/8/layout/pictureOrgChart+Icon"/>
    <dgm:cxn modelId="{430D96C8-B18D-445D-A4D2-1914283C4F47}" type="presParOf" srcId="{C78B2905-1138-4750-B542-1222347102BE}" destId="{6F528B9F-0A39-41F8-A3FD-B783C7FCB499}" srcOrd="2" destOrd="0" presId="urn:microsoft.com/office/officeart/2005/8/layout/pictureOrgChart+Icon"/>
    <dgm:cxn modelId="{51315136-25C3-4B24-8758-86DB4978D1F8}" type="presParOf" srcId="{75B0C17D-FDD3-4EA0-86D0-ACF8DD1B0142}" destId="{75B53E6D-7B85-40E0-A0F6-B8A631036F05}" srcOrd="1" destOrd="0" presId="urn:microsoft.com/office/officeart/2005/8/layout/pictureOrgChart+Icon"/>
    <dgm:cxn modelId="{F48679B9-CA3A-4582-8749-2E3E903912CB}" type="presParOf" srcId="{75B53E6D-7B85-40E0-A0F6-B8A631036F05}" destId="{58F0C628-BC71-4F07-BE57-154FA0719A20}" srcOrd="0" destOrd="0" presId="urn:microsoft.com/office/officeart/2005/8/layout/pictureOrgChart+Icon"/>
    <dgm:cxn modelId="{FF586E45-3F10-4D45-8D9C-F9EB36EAB6B0}" type="presParOf" srcId="{75B53E6D-7B85-40E0-A0F6-B8A631036F05}" destId="{F85AB4E3-91AA-4A65-A089-C23210BBF9C4}" srcOrd="1" destOrd="0" presId="urn:microsoft.com/office/officeart/2005/8/layout/pictureOrgChart+Icon"/>
    <dgm:cxn modelId="{CB2A1D11-CE2B-4004-8F69-66F11CEC5F3A}" type="presParOf" srcId="{F85AB4E3-91AA-4A65-A089-C23210BBF9C4}" destId="{192997D6-AC95-495F-8162-84AE68B9A5CD}" srcOrd="0" destOrd="0" presId="urn:microsoft.com/office/officeart/2005/8/layout/pictureOrgChart+Icon"/>
    <dgm:cxn modelId="{3B1B502C-BAB1-459A-9675-F7FB39FEE0EF}" type="presParOf" srcId="{192997D6-AC95-495F-8162-84AE68B9A5CD}" destId="{AC75765F-75DA-41A8-9E73-A9EF0892A721}" srcOrd="0" destOrd="0" presId="urn:microsoft.com/office/officeart/2005/8/layout/pictureOrgChart+Icon"/>
    <dgm:cxn modelId="{3EDB0817-57CF-4038-93FC-5E30BB044553}" type="presParOf" srcId="{192997D6-AC95-495F-8162-84AE68B9A5CD}" destId="{58E5B731-3176-4E60-9E21-2BE280E6D0BF}" srcOrd="1" destOrd="0" presId="urn:microsoft.com/office/officeart/2005/8/layout/pictureOrgChart+Icon"/>
    <dgm:cxn modelId="{8FE9F341-00FA-42C1-B0ED-3F59034835EE}" type="presParOf" srcId="{192997D6-AC95-495F-8162-84AE68B9A5CD}" destId="{7BA590F7-2E6F-4000-81C1-FB444F92088A}" srcOrd="2" destOrd="0" presId="urn:microsoft.com/office/officeart/2005/8/layout/pictureOrgChart+Icon"/>
    <dgm:cxn modelId="{54403A11-ABE5-49B4-B8A5-DB9546201F0B}" type="presParOf" srcId="{F85AB4E3-91AA-4A65-A089-C23210BBF9C4}" destId="{B0F94D5B-7F4A-442F-973C-6F8A9935A194}" srcOrd="1" destOrd="0" presId="urn:microsoft.com/office/officeart/2005/8/layout/pictureOrgChart+Icon"/>
    <dgm:cxn modelId="{78BD879C-7727-45F7-8239-24AE3DF3314D}" type="presParOf" srcId="{F85AB4E3-91AA-4A65-A089-C23210BBF9C4}" destId="{5716B4BC-C3A3-4C14-A466-DB8C00A5B4B5}" srcOrd="2" destOrd="0" presId="urn:microsoft.com/office/officeart/2005/8/layout/pictureOrgChart+Icon"/>
    <dgm:cxn modelId="{11F7CE40-E321-4214-8188-2BA7AADC2730}" type="presParOf" srcId="{75B0C17D-FDD3-4EA0-86D0-ACF8DD1B0142}" destId="{F4B21F31-FE19-4BA4-B666-5B9E0A3FE330}" srcOrd="2" destOrd="0" presId="urn:microsoft.com/office/officeart/2005/8/layout/pictureOrgChart+Icon"/>
    <dgm:cxn modelId="{3271C7DC-9E54-4952-B525-832581BE6CB6}" type="presParOf" srcId="{C958CFDB-94CB-4339-B719-561C0672FDC7}" destId="{EE158CE4-DE8B-4EC5-8B6F-A812BC0B1C83}" srcOrd="2" destOrd="0" presId="urn:microsoft.com/office/officeart/2005/8/layout/pictureOrgChart+Icon"/>
    <dgm:cxn modelId="{5F228B63-43C7-4692-8264-E44C44C84D15}" type="presParOf" srcId="{4250682B-C613-4F55-BF00-12527BC030C6}" destId="{135AF9AD-96C3-4676-910A-F80A3A8DAEE0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A8B3F-0C59-4E49-B40A-C027B2A8A3A0}" type="doc">
      <dgm:prSet loTypeId="urn:microsoft.com/office/officeart/2005/8/layout/pictureOrgChart+Icon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3C32201F-7DB2-4C77-8F79-5DEC9FE802CF}">
      <dgm:prSet phldrT="[Texto]" custT="1"/>
      <dgm:spPr/>
      <dgm:t>
        <a:bodyPr/>
        <a:lstStyle/>
        <a:p>
          <a:r>
            <a:rPr lang="es-MX" sz="900" dirty="0" smtClean="0">
              <a:latin typeface="AR BLANCA" pitchFamily="2" charset="0"/>
            </a:rPr>
            <a:t> </a:t>
          </a:r>
          <a:r>
            <a:rPr lang="es-MX" sz="1300" dirty="0" smtClean="0">
              <a:latin typeface="AR BLANCA" pitchFamily="2" charset="0"/>
            </a:rPr>
            <a:t>Recuerdo y necesidad del otro </a:t>
          </a:r>
          <a:endParaRPr lang="es-MX" sz="1300" dirty="0">
            <a:latin typeface="AR BLANCA" pitchFamily="2" charset="0"/>
          </a:endParaRPr>
        </a:p>
      </dgm:t>
    </dgm:pt>
    <dgm:pt modelId="{56AF365A-BCA1-4153-B4D8-C83721A96F0E}" type="parTrans" cxnId="{28C04BA1-EE90-4FE6-BDFE-0263CC061C0A}">
      <dgm:prSet/>
      <dgm:spPr/>
      <dgm:t>
        <a:bodyPr/>
        <a:lstStyle/>
        <a:p>
          <a:endParaRPr lang="es-MX"/>
        </a:p>
      </dgm:t>
    </dgm:pt>
    <dgm:pt modelId="{9ED3C007-0994-4911-A09F-326DFDA24D24}" type="sibTrans" cxnId="{28C04BA1-EE90-4FE6-BDFE-0263CC061C0A}">
      <dgm:prSet/>
      <dgm:spPr/>
      <dgm:t>
        <a:bodyPr/>
        <a:lstStyle/>
        <a:p>
          <a:endParaRPr lang="es-MX"/>
        </a:p>
      </dgm:t>
    </dgm:pt>
    <dgm:pt modelId="{03EEE4FC-0FE3-4817-8B9E-90AE5F660E55}">
      <dgm:prSet custT="1"/>
      <dgm:spPr/>
      <dgm:t>
        <a:bodyPr/>
        <a:lstStyle/>
        <a:p>
          <a:r>
            <a:rPr lang="es-MX" sz="3000" dirty="0" smtClean="0">
              <a:latin typeface="AR BLANCA" pitchFamily="2" charset="0"/>
            </a:rPr>
            <a:t>Deseo</a:t>
          </a:r>
          <a:endParaRPr lang="es-MX" sz="3000" dirty="0">
            <a:latin typeface="AR BLANCA" pitchFamily="2" charset="0"/>
          </a:endParaRPr>
        </a:p>
      </dgm:t>
    </dgm:pt>
    <dgm:pt modelId="{A3C91179-73F6-45B3-AE63-0C4E0B494A86}" type="parTrans" cxnId="{ED07D26F-D87C-467C-9FED-723FB8ABE134}">
      <dgm:prSet/>
      <dgm:spPr/>
      <dgm:t>
        <a:bodyPr/>
        <a:lstStyle/>
        <a:p>
          <a:endParaRPr lang="es-MX"/>
        </a:p>
      </dgm:t>
    </dgm:pt>
    <dgm:pt modelId="{866BCF0E-8338-40B0-A777-D61BBED77F13}" type="sibTrans" cxnId="{ED07D26F-D87C-467C-9FED-723FB8ABE134}">
      <dgm:prSet/>
      <dgm:spPr/>
      <dgm:t>
        <a:bodyPr/>
        <a:lstStyle/>
        <a:p>
          <a:endParaRPr lang="es-MX"/>
        </a:p>
      </dgm:t>
    </dgm:pt>
    <dgm:pt modelId="{CB6EA9A3-2DB2-4B28-BEB8-8F141FE8EFC2}">
      <dgm:prSet custT="1"/>
      <dgm:spPr/>
      <dgm:t>
        <a:bodyPr/>
        <a:lstStyle/>
        <a:p>
          <a:r>
            <a:rPr lang="es-MX" sz="1300" dirty="0" smtClean="0">
              <a:latin typeface="AR BLANCA" pitchFamily="2" charset="0"/>
            </a:rPr>
            <a:t>El ser humano está incompleto </a:t>
          </a:r>
          <a:endParaRPr lang="es-MX" sz="1300" dirty="0">
            <a:latin typeface="AR BLANCA" pitchFamily="2" charset="0"/>
          </a:endParaRPr>
        </a:p>
      </dgm:t>
    </dgm:pt>
    <dgm:pt modelId="{931AE300-AF21-42C7-83E2-6F48E5C7A652}" type="parTrans" cxnId="{0429BF16-25F1-4F94-B97B-57436B119C2A}">
      <dgm:prSet/>
      <dgm:spPr/>
      <dgm:t>
        <a:bodyPr/>
        <a:lstStyle/>
        <a:p>
          <a:endParaRPr lang="es-MX"/>
        </a:p>
      </dgm:t>
    </dgm:pt>
    <dgm:pt modelId="{F1C53939-9235-4CCB-9CAA-6BBB73CBE643}" type="sibTrans" cxnId="{0429BF16-25F1-4F94-B97B-57436B119C2A}">
      <dgm:prSet/>
      <dgm:spPr/>
      <dgm:t>
        <a:bodyPr/>
        <a:lstStyle/>
        <a:p>
          <a:endParaRPr lang="es-MX"/>
        </a:p>
      </dgm:t>
    </dgm:pt>
    <dgm:pt modelId="{580F4176-F0B1-4070-9C53-17547A4231B9}">
      <dgm:prSet custT="1"/>
      <dgm:spPr/>
      <dgm:t>
        <a:bodyPr/>
        <a:lstStyle/>
        <a:p>
          <a:r>
            <a:rPr lang="es-MX" sz="1300" dirty="0" smtClean="0">
              <a:latin typeface="AR BLANCA" pitchFamily="2" charset="0"/>
            </a:rPr>
            <a:t>Nostalgia por un pasado en que la dependencia hacia la madre era sinónimo de seguridad absoluta</a:t>
          </a:r>
          <a:endParaRPr lang="es-MX" sz="1300" dirty="0">
            <a:latin typeface="AR BLANCA" pitchFamily="2" charset="0"/>
          </a:endParaRPr>
        </a:p>
      </dgm:t>
    </dgm:pt>
    <dgm:pt modelId="{26BCAD0A-27C8-40CA-AFE4-F7EA2D2D6F70}" type="parTrans" cxnId="{6BC40688-8CB5-45F4-B7A2-A3E604B3CE9F}">
      <dgm:prSet/>
      <dgm:spPr/>
      <dgm:t>
        <a:bodyPr/>
        <a:lstStyle/>
        <a:p>
          <a:endParaRPr lang="es-MX"/>
        </a:p>
      </dgm:t>
    </dgm:pt>
    <dgm:pt modelId="{01D01105-A523-440B-BDD8-E2E5BB2D1E45}" type="sibTrans" cxnId="{6BC40688-8CB5-45F4-B7A2-A3E604B3CE9F}">
      <dgm:prSet/>
      <dgm:spPr/>
      <dgm:t>
        <a:bodyPr/>
        <a:lstStyle/>
        <a:p>
          <a:endParaRPr lang="es-MX"/>
        </a:p>
      </dgm:t>
    </dgm:pt>
    <dgm:pt modelId="{5CDFB4CF-2815-458B-99BE-E4B40000E920}">
      <dgm:prSet custT="1"/>
      <dgm:spPr/>
      <dgm:t>
        <a:bodyPr/>
        <a:lstStyle/>
        <a:p>
          <a:r>
            <a:rPr lang="es-MX" sz="1300" dirty="0" smtClean="0">
              <a:latin typeface="AR BLANCA" pitchFamily="2" charset="0"/>
            </a:rPr>
            <a:t>Un grito por el otro y por un tiempo perdido para siempre. </a:t>
          </a:r>
          <a:endParaRPr lang="es-MX" sz="1300" dirty="0">
            <a:latin typeface="AR BLANCA" pitchFamily="2" charset="0"/>
          </a:endParaRPr>
        </a:p>
      </dgm:t>
    </dgm:pt>
    <dgm:pt modelId="{BFDA6CB6-EDBA-4395-9C6C-F71F5D382DC4}" type="parTrans" cxnId="{2F444DBD-B4EC-462D-B6CB-F886E78497AE}">
      <dgm:prSet/>
      <dgm:spPr/>
      <dgm:t>
        <a:bodyPr/>
        <a:lstStyle/>
        <a:p>
          <a:endParaRPr lang="es-MX"/>
        </a:p>
      </dgm:t>
    </dgm:pt>
    <dgm:pt modelId="{B73A57FD-CFA7-4F0B-B307-66B7434D7F57}" type="sibTrans" cxnId="{2F444DBD-B4EC-462D-B6CB-F886E78497AE}">
      <dgm:prSet/>
      <dgm:spPr/>
      <dgm:t>
        <a:bodyPr/>
        <a:lstStyle/>
        <a:p>
          <a:endParaRPr lang="es-MX"/>
        </a:p>
      </dgm:t>
    </dgm:pt>
    <dgm:pt modelId="{D7CF8CC2-B322-4A85-B316-5CBE0449FD20}" type="pres">
      <dgm:prSet presAssocID="{A2CA8B3F-0C59-4E49-B40A-C027B2A8A3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8884433-156E-43CD-BE50-FEB1F92BF2FC}" type="pres">
      <dgm:prSet presAssocID="{03EEE4FC-0FE3-4817-8B9E-90AE5F660E5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68E273-2E8B-44D2-BB5E-8BC449E48F70}" type="pres">
      <dgm:prSet presAssocID="{03EEE4FC-0FE3-4817-8B9E-90AE5F660E55}" presName="rootComposite1" presStyleCnt="0"/>
      <dgm:spPr/>
      <dgm:t>
        <a:bodyPr/>
        <a:lstStyle/>
        <a:p>
          <a:endParaRPr lang="es-MX"/>
        </a:p>
      </dgm:t>
    </dgm:pt>
    <dgm:pt modelId="{E6ADAB39-765B-43B1-9886-B9732FC26B01}" type="pres">
      <dgm:prSet presAssocID="{03EEE4FC-0FE3-4817-8B9E-90AE5F660E55}" presName="rootText1" presStyleLbl="node0" presStyleIdx="0" presStyleCnt="1" custScaleX="133301" custScaleY="561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A5E875-F2AF-4FF8-8B75-93B81F55AC31}" type="pres">
      <dgm:prSet presAssocID="{03EEE4FC-0FE3-4817-8B9E-90AE5F660E55}" presName="rootPict1" presStyleLbl="alignImgPlace1" presStyleIdx="0" presStyleCnt="5" custScaleX="251664" custScaleY="188057" custLinFactX="-23138" custLinFactNeighborX="-100000" custLinFactNeighborY="111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903535B4-2262-422D-A35B-2DC16B1D8EBF}" type="pres">
      <dgm:prSet presAssocID="{03EEE4FC-0FE3-4817-8B9E-90AE5F660E55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5A9F5B9-EAD8-4E0C-914D-B9EE01D6615D}" type="pres">
      <dgm:prSet presAssocID="{03EEE4FC-0FE3-4817-8B9E-90AE5F660E55}" presName="hierChild2" presStyleCnt="0"/>
      <dgm:spPr/>
      <dgm:t>
        <a:bodyPr/>
        <a:lstStyle/>
        <a:p>
          <a:endParaRPr lang="es-MX"/>
        </a:p>
      </dgm:t>
    </dgm:pt>
    <dgm:pt modelId="{29DB729F-9AAE-467D-952E-75EFCEF0E187}" type="pres">
      <dgm:prSet presAssocID="{56AF365A-BCA1-4153-B4D8-C83721A96F0E}" presName="Name37" presStyleLbl="parChTrans1D2" presStyleIdx="0" presStyleCnt="1"/>
      <dgm:spPr/>
      <dgm:t>
        <a:bodyPr/>
        <a:lstStyle/>
        <a:p>
          <a:endParaRPr lang="es-MX"/>
        </a:p>
      </dgm:t>
    </dgm:pt>
    <dgm:pt modelId="{661CB421-0FAB-470B-9193-31B918DDCA56}" type="pres">
      <dgm:prSet presAssocID="{3C32201F-7DB2-4C77-8F79-5DEC9FE802C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6B9901A-642D-4C09-9D36-854A92B4DE68}" type="pres">
      <dgm:prSet presAssocID="{3C32201F-7DB2-4C77-8F79-5DEC9FE802CF}" presName="rootComposite" presStyleCnt="0"/>
      <dgm:spPr/>
      <dgm:t>
        <a:bodyPr/>
        <a:lstStyle/>
        <a:p>
          <a:endParaRPr lang="es-MX"/>
        </a:p>
      </dgm:t>
    </dgm:pt>
    <dgm:pt modelId="{5FF73E0A-A2DB-4086-8084-EE11515BBEBE}" type="pres">
      <dgm:prSet presAssocID="{3C32201F-7DB2-4C77-8F79-5DEC9FE802CF}" presName="rootText" presStyleLbl="node2" presStyleIdx="0" presStyleCnt="1" custScaleX="135985" custScaleY="83850" custLinFactNeighborX="38379" custLinFactNeighborY="-31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C97201-E958-4CF2-A10D-BD24A39EBC1C}" type="pres">
      <dgm:prSet presAssocID="{3C32201F-7DB2-4C77-8F79-5DEC9FE802CF}" presName="rootPict" presStyleLbl="alignImgPlace1" presStyleIdx="1" presStyleCnt="5" custScaleX="233401" custScaleY="171684" custLinFactNeighborX="10585" custLinFactNeighborY="-276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4F2794C-EE18-49B1-9DD9-D569431D06B7}" type="pres">
      <dgm:prSet presAssocID="{3C32201F-7DB2-4C77-8F79-5DEC9FE802CF}" presName="rootConnector" presStyleLbl="node2" presStyleIdx="0" presStyleCnt="1"/>
      <dgm:spPr/>
      <dgm:t>
        <a:bodyPr/>
        <a:lstStyle/>
        <a:p>
          <a:endParaRPr lang="es-MX"/>
        </a:p>
      </dgm:t>
    </dgm:pt>
    <dgm:pt modelId="{E37E74B8-50A8-49D3-AE24-ADF0DAFEE598}" type="pres">
      <dgm:prSet presAssocID="{3C32201F-7DB2-4C77-8F79-5DEC9FE802CF}" presName="hierChild4" presStyleCnt="0"/>
      <dgm:spPr/>
      <dgm:t>
        <a:bodyPr/>
        <a:lstStyle/>
        <a:p>
          <a:endParaRPr lang="es-MX"/>
        </a:p>
      </dgm:t>
    </dgm:pt>
    <dgm:pt modelId="{E16BCF5E-3A4F-41A8-A6A6-FE92BB437E02}" type="pres">
      <dgm:prSet presAssocID="{931AE300-AF21-42C7-83E2-6F48E5C7A652}" presName="Name37" presStyleLbl="parChTrans1D3" presStyleIdx="0" presStyleCnt="1"/>
      <dgm:spPr/>
      <dgm:t>
        <a:bodyPr/>
        <a:lstStyle/>
        <a:p>
          <a:endParaRPr lang="es-MX"/>
        </a:p>
      </dgm:t>
    </dgm:pt>
    <dgm:pt modelId="{6899843A-B6A2-47B7-94B1-2130297424FB}" type="pres">
      <dgm:prSet presAssocID="{CB6EA9A3-2DB2-4B28-BEB8-8F141FE8EF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C61B999-5F24-4958-A49D-34EE12F22579}" type="pres">
      <dgm:prSet presAssocID="{CB6EA9A3-2DB2-4B28-BEB8-8F141FE8EFC2}" presName="rootComposite" presStyleCnt="0"/>
      <dgm:spPr/>
      <dgm:t>
        <a:bodyPr/>
        <a:lstStyle/>
        <a:p>
          <a:endParaRPr lang="es-MX"/>
        </a:p>
      </dgm:t>
    </dgm:pt>
    <dgm:pt modelId="{33F6095E-058D-4DC1-A396-8F3810E049E7}" type="pres">
      <dgm:prSet presAssocID="{CB6EA9A3-2DB2-4B28-BEB8-8F141FE8EFC2}" presName="rootText" presStyleLbl="node3" presStyleIdx="0" presStyleCnt="1" custScaleX="121825" custScaleY="84585" custLinFactNeighborX="-20831" custLinFactNeighborY="-4509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B45AFC8-BC6D-44D8-A46B-F6DBCE0DCED2}" type="pres">
      <dgm:prSet presAssocID="{CB6EA9A3-2DB2-4B28-BEB8-8F141FE8EFC2}" presName="rootPict" presStyleLbl="alignImgPlace1" presStyleIdx="2" presStyleCnt="5" custScaleX="235021" custScaleY="196654" custLinFactX="-96791" custLinFactNeighborX="-100000" custLinFactNeighborY="-296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AB2CCA9-84CC-4C11-B020-CB19E0088E7E}" type="pres">
      <dgm:prSet presAssocID="{CB6EA9A3-2DB2-4B28-BEB8-8F141FE8EFC2}" presName="rootConnector" presStyleLbl="node3" presStyleIdx="0" presStyleCnt="1"/>
      <dgm:spPr/>
      <dgm:t>
        <a:bodyPr/>
        <a:lstStyle/>
        <a:p>
          <a:endParaRPr lang="es-MX"/>
        </a:p>
      </dgm:t>
    </dgm:pt>
    <dgm:pt modelId="{B420AF32-8C36-4E3B-891E-D893A8E6E44E}" type="pres">
      <dgm:prSet presAssocID="{CB6EA9A3-2DB2-4B28-BEB8-8F141FE8EFC2}" presName="hierChild4" presStyleCnt="0"/>
      <dgm:spPr/>
      <dgm:t>
        <a:bodyPr/>
        <a:lstStyle/>
        <a:p>
          <a:endParaRPr lang="es-MX"/>
        </a:p>
      </dgm:t>
    </dgm:pt>
    <dgm:pt modelId="{E9BEEE5B-915F-4E9A-959E-0E887A3E0C38}" type="pres">
      <dgm:prSet presAssocID="{26BCAD0A-27C8-40CA-AFE4-F7EA2D2D6F70}" presName="Name37" presStyleLbl="parChTrans1D4" presStyleIdx="0" presStyleCnt="2"/>
      <dgm:spPr/>
      <dgm:t>
        <a:bodyPr/>
        <a:lstStyle/>
        <a:p>
          <a:endParaRPr lang="es-MX"/>
        </a:p>
      </dgm:t>
    </dgm:pt>
    <dgm:pt modelId="{EE49B591-CF7C-42A6-8DD2-2B9A9C6671CD}" type="pres">
      <dgm:prSet presAssocID="{580F4176-F0B1-4070-9C53-17547A4231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C7C97B7-CE03-4F96-A8C2-715634CBF56F}" type="pres">
      <dgm:prSet presAssocID="{580F4176-F0B1-4070-9C53-17547A4231B9}" presName="rootComposite" presStyleCnt="0"/>
      <dgm:spPr/>
      <dgm:t>
        <a:bodyPr/>
        <a:lstStyle/>
        <a:p>
          <a:endParaRPr lang="es-MX"/>
        </a:p>
      </dgm:t>
    </dgm:pt>
    <dgm:pt modelId="{1114A310-4778-4084-9067-000447DA0EE0}" type="pres">
      <dgm:prSet presAssocID="{580F4176-F0B1-4070-9C53-17547A4231B9}" presName="rootText" presStyleLbl="node4" presStyleIdx="0" presStyleCnt="2" custScaleX="201048" custScaleY="125567" custLinFactNeighborX="76630" custLinFactNeighborY="-569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CBA801-01B1-48A5-8137-A64CAF402EDD}" type="pres">
      <dgm:prSet presAssocID="{580F4176-F0B1-4070-9C53-17547A4231B9}" presName="rootPict" presStyleLbl="alignImgPlace1" presStyleIdx="3" presStyleCnt="5" custScaleX="405860" custScaleY="158593" custLinFactNeighborX="-88280" custLinFactNeighborY="-577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5A3001B-895D-4CFF-81CC-09AF6675A0D4}" type="pres">
      <dgm:prSet presAssocID="{580F4176-F0B1-4070-9C53-17547A4231B9}" presName="rootConnector" presStyleLbl="node4" presStyleIdx="0" presStyleCnt="2"/>
      <dgm:spPr/>
      <dgm:t>
        <a:bodyPr/>
        <a:lstStyle/>
        <a:p>
          <a:endParaRPr lang="es-MX"/>
        </a:p>
      </dgm:t>
    </dgm:pt>
    <dgm:pt modelId="{DCFD382C-ED23-4E3C-8D8C-C6A798B1B54D}" type="pres">
      <dgm:prSet presAssocID="{580F4176-F0B1-4070-9C53-17547A4231B9}" presName="hierChild4" presStyleCnt="0"/>
      <dgm:spPr/>
      <dgm:t>
        <a:bodyPr/>
        <a:lstStyle/>
        <a:p>
          <a:endParaRPr lang="es-MX"/>
        </a:p>
      </dgm:t>
    </dgm:pt>
    <dgm:pt modelId="{9BAD3630-B346-4C3C-9FC5-7A7B4AD7E4F3}" type="pres">
      <dgm:prSet presAssocID="{BFDA6CB6-EDBA-4395-9C6C-F71F5D382DC4}" presName="Name37" presStyleLbl="parChTrans1D4" presStyleIdx="1" presStyleCnt="2"/>
      <dgm:spPr/>
      <dgm:t>
        <a:bodyPr/>
        <a:lstStyle/>
        <a:p>
          <a:endParaRPr lang="es-MX"/>
        </a:p>
      </dgm:t>
    </dgm:pt>
    <dgm:pt modelId="{5022B400-5FC0-43E3-86AE-A19A9CC741E3}" type="pres">
      <dgm:prSet presAssocID="{5CDFB4CF-2815-458B-99BE-E4B40000E9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C998275-50E2-45AD-B8CD-FA6D181BCB38}" type="pres">
      <dgm:prSet presAssocID="{5CDFB4CF-2815-458B-99BE-E4B40000E920}" presName="rootComposite" presStyleCnt="0"/>
      <dgm:spPr/>
      <dgm:t>
        <a:bodyPr/>
        <a:lstStyle/>
        <a:p>
          <a:endParaRPr lang="es-MX"/>
        </a:p>
      </dgm:t>
    </dgm:pt>
    <dgm:pt modelId="{40888A5E-9783-44BA-94C3-E1CB492CC0F4}" type="pres">
      <dgm:prSet presAssocID="{5CDFB4CF-2815-458B-99BE-E4B40000E920}" presName="rootText" presStyleLbl="node4" presStyleIdx="1" presStyleCnt="2" custScaleX="146482" custScaleY="121583" custLinFactNeighborX="40696" custLinFactNeighborY="-2468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C2D8DC-4860-46DF-B40A-099D51D109E7}" type="pres">
      <dgm:prSet presAssocID="{5CDFB4CF-2815-458B-99BE-E4B40000E920}" presName="rootPict" presStyleLbl="alignImgPlace1" presStyleIdx="4" presStyleCnt="5" custScaleX="235998" custScaleY="172463" custLinFactNeighborX="-57571" custLinFactNeighborY="-273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EC78C2E-2646-4A02-A5EE-5CF66560C66C}" type="pres">
      <dgm:prSet presAssocID="{5CDFB4CF-2815-458B-99BE-E4B40000E920}" presName="rootConnector" presStyleLbl="node4" presStyleIdx="1" presStyleCnt="2"/>
      <dgm:spPr/>
      <dgm:t>
        <a:bodyPr/>
        <a:lstStyle/>
        <a:p>
          <a:endParaRPr lang="es-MX"/>
        </a:p>
      </dgm:t>
    </dgm:pt>
    <dgm:pt modelId="{4F8D2832-3C05-4F33-B403-6998341931B0}" type="pres">
      <dgm:prSet presAssocID="{5CDFB4CF-2815-458B-99BE-E4B40000E920}" presName="hierChild4" presStyleCnt="0"/>
      <dgm:spPr/>
      <dgm:t>
        <a:bodyPr/>
        <a:lstStyle/>
        <a:p>
          <a:endParaRPr lang="es-MX"/>
        </a:p>
      </dgm:t>
    </dgm:pt>
    <dgm:pt modelId="{9230F598-8232-4FEE-B540-5F843214CB9D}" type="pres">
      <dgm:prSet presAssocID="{5CDFB4CF-2815-458B-99BE-E4B40000E920}" presName="hierChild5" presStyleCnt="0"/>
      <dgm:spPr/>
      <dgm:t>
        <a:bodyPr/>
        <a:lstStyle/>
        <a:p>
          <a:endParaRPr lang="es-MX"/>
        </a:p>
      </dgm:t>
    </dgm:pt>
    <dgm:pt modelId="{3563F3A0-CD1D-4F40-AB1D-39B1DBB251AF}" type="pres">
      <dgm:prSet presAssocID="{580F4176-F0B1-4070-9C53-17547A4231B9}" presName="hierChild5" presStyleCnt="0"/>
      <dgm:spPr/>
      <dgm:t>
        <a:bodyPr/>
        <a:lstStyle/>
        <a:p>
          <a:endParaRPr lang="es-MX"/>
        </a:p>
      </dgm:t>
    </dgm:pt>
    <dgm:pt modelId="{A0DAE5E8-EFDC-4BC4-B726-A62CC965065E}" type="pres">
      <dgm:prSet presAssocID="{CB6EA9A3-2DB2-4B28-BEB8-8F141FE8EFC2}" presName="hierChild5" presStyleCnt="0"/>
      <dgm:spPr/>
      <dgm:t>
        <a:bodyPr/>
        <a:lstStyle/>
        <a:p>
          <a:endParaRPr lang="es-MX"/>
        </a:p>
      </dgm:t>
    </dgm:pt>
    <dgm:pt modelId="{E4009AC8-7677-45D5-AFA7-58955C5E35F4}" type="pres">
      <dgm:prSet presAssocID="{3C32201F-7DB2-4C77-8F79-5DEC9FE802CF}" presName="hierChild5" presStyleCnt="0"/>
      <dgm:spPr/>
      <dgm:t>
        <a:bodyPr/>
        <a:lstStyle/>
        <a:p>
          <a:endParaRPr lang="es-MX"/>
        </a:p>
      </dgm:t>
    </dgm:pt>
    <dgm:pt modelId="{AE13977A-BE9E-4B13-A135-14385EE8E13B}" type="pres">
      <dgm:prSet presAssocID="{03EEE4FC-0FE3-4817-8B9E-90AE5F660E55}" presName="hierChild3" presStyleCnt="0"/>
      <dgm:spPr/>
      <dgm:t>
        <a:bodyPr/>
        <a:lstStyle/>
        <a:p>
          <a:endParaRPr lang="es-MX"/>
        </a:p>
      </dgm:t>
    </dgm:pt>
  </dgm:ptLst>
  <dgm:cxnLst>
    <dgm:cxn modelId="{78F1A65C-3EC9-4415-8122-AFD0CEA599A9}" type="presOf" srcId="{3C32201F-7DB2-4C77-8F79-5DEC9FE802CF}" destId="{14F2794C-EE18-49B1-9DD9-D569431D06B7}" srcOrd="1" destOrd="0" presId="urn:microsoft.com/office/officeart/2005/8/layout/pictureOrgChart+Icon"/>
    <dgm:cxn modelId="{CB3326DD-D81F-48BB-A0B4-ABB1B2B82BE8}" type="presOf" srcId="{03EEE4FC-0FE3-4817-8B9E-90AE5F660E55}" destId="{E6ADAB39-765B-43B1-9886-B9732FC26B01}" srcOrd="0" destOrd="0" presId="urn:microsoft.com/office/officeart/2005/8/layout/pictureOrgChart+Icon"/>
    <dgm:cxn modelId="{6BC40688-8CB5-45F4-B7A2-A3E604B3CE9F}" srcId="{CB6EA9A3-2DB2-4B28-BEB8-8F141FE8EFC2}" destId="{580F4176-F0B1-4070-9C53-17547A4231B9}" srcOrd="0" destOrd="0" parTransId="{26BCAD0A-27C8-40CA-AFE4-F7EA2D2D6F70}" sibTransId="{01D01105-A523-440B-BDD8-E2E5BB2D1E45}"/>
    <dgm:cxn modelId="{5AB67A0E-9868-4ECA-AB53-C79760EC447A}" type="presOf" srcId="{A2CA8B3F-0C59-4E49-B40A-C027B2A8A3A0}" destId="{D7CF8CC2-B322-4A85-B316-5CBE0449FD20}" srcOrd="0" destOrd="0" presId="urn:microsoft.com/office/officeart/2005/8/layout/pictureOrgChart+Icon"/>
    <dgm:cxn modelId="{8CA71B6D-DE5D-46D4-B3C2-FB6F35093AD0}" type="presOf" srcId="{03EEE4FC-0FE3-4817-8B9E-90AE5F660E55}" destId="{903535B4-2262-422D-A35B-2DC16B1D8EBF}" srcOrd="1" destOrd="0" presId="urn:microsoft.com/office/officeart/2005/8/layout/pictureOrgChart+Icon"/>
    <dgm:cxn modelId="{855F1B5E-B920-4B33-AE33-A40A89450C4E}" type="presOf" srcId="{56AF365A-BCA1-4153-B4D8-C83721A96F0E}" destId="{29DB729F-9AAE-467D-952E-75EFCEF0E187}" srcOrd="0" destOrd="0" presId="urn:microsoft.com/office/officeart/2005/8/layout/pictureOrgChart+Icon"/>
    <dgm:cxn modelId="{B72C4EC4-9AEF-4F94-8DF8-40323425164D}" type="presOf" srcId="{3C32201F-7DB2-4C77-8F79-5DEC9FE802CF}" destId="{5FF73E0A-A2DB-4086-8084-EE11515BBEBE}" srcOrd="0" destOrd="0" presId="urn:microsoft.com/office/officeart/2005/8/layout/pictureOrgChart+Icon"/>
    <dgm:cxn modelId="{FB6BA809-A5F0-4F4A-9AD4-651CF6D74ADA}" type="presOf" srcId="{26BCAD0A-27C8-40CA-AFE4-F7EA2D2D6F70}" destId="{E9BEEE5B-915F-4E9A-959E-0E887A3E0C38}" srcOrd="0" destOrd="0" presId="urn:microsoft.com/office/officeart/2005/8/layout/pictureOrgChart+Icon"/>
    <dgm:cxn modelId="{052B6871-882F-4BBE-BBFC-7F7D40A95A74}" type="presOf" srcId="{580F4176-F0B1-4070-9C53-17547A4231B9}" destId="{65A3001B-895D-4CFF-81CC-09AF6675A0D4}" srcOrd="1" destOrd="0" presId="urn:microsoft.com/office/officeart/2005/8/layout/pictureOrgChart+Icon"/>
    <dgm:cxn modelId="{28C04BA1-EE90-4FE6-BDFE-0263CC061C0A}" srcId="{03EEE4FC-0FE3-4817-8B9E-90AE5F660E55}" destId="{3C32201F-7DB2-4C77-8F79-5DEC9FE802CF}" srcOrd="0" destOrd="0" parTransId="{56AF365A-BCA1-4153-B4D8-C83721A96F0E}" sibTransId="{9ED3C007-0994-4911-A09F-326DFDA24D24}"/>
    <dgm:cxn modelId="{5A31B0EC-6AAE-400D-BB66-FB2786017D57}" type="presOf" srcId="{BFDA6CB6-EDBA-4395-9C6C-F71F5D382DC4}" destId="{9BAD3630-B346-4C3C-9FC5-7A7B4AD7E4F3}" srcOrd="0" destOrd="0" presId="urn:microsoft.com/office/officeart/2005/8/layout/pictureOrgChart+Icon"/>
    <dgm:cxn modelId="{507B3ACB-D647-411A-A409-CFCBEA21320D}" type="presOf" srcId="{931AE300-AF21-42C7-83E2-6F48E5C7A652}" destId="{E16BCF5E-3A4F-41A8-A6A6-FE92BB437E02}" srcOrd="0" destOrd="0" presId="urn:microsoft.com/office/officeart/2005/8/layout/pictureOrgChart+Icon"/>
    <dgm:cxn modelId="{2F444DBD-B4EC-462D-B6CB-F886E78497AE}" srcId="{580F4176-F0B1-4070-9C53-17547A4231B9}" destId="{5CDFB4CF-2815-458B-99BE-E4B40000E920}" srcOrd="0" destOrd="0" parTransId="{BFDA6CB6-EDBA-4395-9C6C-F71F5D382DC4}" sibTransId="{B73A57FD-CFA7-4F0B-B307-66B7434D7F57}"/>
    <dgm:cxn modelId="{486D8B00-7478-4981-8738-A0ABBE3F4F24}" type="presOf" srcId="{5CDFB4CF-2815-458B-99BE-E4B40000E920}" destId="{2EC78C2E-2646-4A02-A5EE-5CF66560C66C}" srcOrd="1" destOrd="0" presId="urn:microsoft.com/office/officeart/2005/8/layout/pictureOrgChart+Icon"/>
    <dgm:cxn modelId="{ED07D26F-D87C-467C-9FED-723FB8ABE134}" srcId="{A2CA8B3F-0C59-4E49-B40A-C027B2A8A3A0}" destId="{03EEE4FC-0FE3-4817-8B9E-90AE5F660E55}" srcOrd="0" destOrd="0" parTransId="{A3C91179-73F6-45B3-AE63-0C4E0B494A86}" sibTransId="{866BCF0E-8338-40B0-A777-D61BBED77F13}"/>
    <dgm:cxn modelId="{2F5B18D1-2E83-49FD-8F6C-3AEDDA0970FB}" type="presOf" srcId="{CB6EA9A3-2DB2-4B28-BEB8-8F141FE8EFC2}" destId="{0AB2CCA9-84CC-4C11-B020-CB19E0088E7E}" srcOrd="1" destOrd="0" presId="urn:microsoft.com/office/officeart/2005/8/layout/pictureOrgChart+Icon"/>
    <dgm:cxn modelId="{62AA48CD-B253-4755-9D25-B243E8637E6B}" type="presOf" srcId="{580F4176-F0B1-4070-9C53-17547A4231B9}" destId="{1114A310-4778-4084-9067-000447DA0EE0}" srcOrd="0" destOrd="0" presId="urn:microsoft.com/office/officeart/2005/8/layout/pictureOrgChart+Icon"/>
    <dgm:cxn modelId="{09FD2B75-6E75-47CB-9120-78AA561C45AD}" type="presOf" srcId="{CB6EA9A3-2DB2-4B28-BEB8-8F141FE8EFC2}" destId="{33F6095E-058D-4DC1-A396-8F3810E049E7}" srcOrd="0" destOrd="0" presId="urn:microsoft.com/office/officeart/2005/8/layout/pictureOrgChart+Icon"/>
    <dgm:cxn modelId="{DEBAF516-C174-4C8C-9BED-86E87AF40E6E}" type="presOf" srcId="{5CDFB4CF-2815-458B-99BE-E4B40000E920}" destId="{40888A5E-9783-44BA-94C3-E1CB492CC0F4}" srcOrd="0" destOrd="0" presId="urn:microsoft.com/office/officeart/2005/8/layout/pictureOrgChart+Icon"/>
    <dgm:cxn modelId="{0429BF16-25F1-4F94-B97B-57436B119C2A}" srcId="{3C32201F-7DB2-4C77-8F79-5DEC9FE802CF}" destId="{CB6EA9A3-2DB2-4B28-BEB8-8F141FE8EFC2}" srcOrd="0" destOrd="0" parTransId="{931AE300-AF21-42C7-83E2-6F48E5C7A652}" sibTransId="{F1C53939-9235-4CCB-9CAA-6BBB73CBE643}"/>
    <dgm:cxn modelId="{D333AB01-E8C9-4019-9F39-25AF389D20C5}" type="presParOf" srcId="{D7CF8CC2-B322-4A85-B316-5CBE0449FD20}" destId="{78884433-156E-43CD-BE50-FEB1F92BF2FC}" srcOrd="0" destOrd="0" presId="urn:microsoft.com/office/officeart/2005/8/layout/pictureOrgChart+Icon"/>
    <dgm:cxn modelId="{05F448C4-3BE4-41C8-965F-F66497DCDD08}" type="presParOf" srcId="{78884433-156E-43CD-BE50-FEB1F92BF2FC}" destId="{FD68E273-2E8B-44D2-BB5E-8BC449E48F70}" srcOrd="0" destOrd="0" presId="urn:microsoft.com/office/officeart/2005/8/layout/pictureOrgChart+Icon"/>
    <dgm:cxn modelId="{5153969B-B677-4A6D-A487-C3A7198571F9}" type="presParOf" srcId="{FD68E273-2E8B-44D2-BB5E-8BC449E48F70}" destId="{E6ADAB39-765B-43B1-9886-B9732FC26B01}" srcOrd="0" destOrd="0" presId="urn:microsoft.com/office/officeart/2005/8/layout/pictureOrgChart+Icon"/>
    <dgm:cxn modelId="{97BBB5C3-9049-4388-9A57-233107ABDCCB}" type="presParOf" srcId="{FD68E273-2E8B-44D2-BB5E-8BC449E48F70}" destId="{03A5E875-F2AF-4FF8-8B75-93B81F55AC31}" srcOrd="1" destOrd="0" presId="urn:microsoft.com/office/officeart/2005/8/layout/pictureOrgChart+Icon"/>
    <dgm:cxn modelId="{E6D701DA-B8BC-419E-ADCA-ED8CF698AE5E}" type="presParOf" srcId="{FD68E273-2E8B-44D2-BB5E-8BC449E48F70}" destId="{903535B4-2262-422D-A35B-2DC16B1D8EBF}" srcOrd="2" destOrd="0" presId="urn:microsoft.com/office/officeart/2005/8/layout/pictureOrgChart+Icon"/>
    <dgm:cxn modelId="{C3B2FE40-B3CE-4CEA-8FB3-E8EA5564581C}" type="presParOf" srcId="{78884433-156E-43CD-BE50-FEB1F92BF2FC}" destId="{25A9F5B9-EAD8-4E0C-914D-B9EE01D6615D}" srcOrd="1" destOrd="0" presId="urn:microsoft.com/office/officeart/2005/8/layout/pictureOrgChart+Icon"/>
    <dgm:cxn modelId="{8B05D03C-8377-4432-AC95-553E370FE6F0}" type="presParOf" srcId="{25A9F5B9-EAD8-4E0C-914D-B9EE01D6615D}" destId="{29DB729F-9AAE-467D-952E-75EFCEF0E187}" srcOrd="0" destOrd="0" presId="urn:microsoft.com/office/officeart/2005/8/layout/pictureOrgChart+Icon"/>
    <dgm:cxn modelId="{89F6EA84-5315-4E5C-991E-3A7649314343}" type="presParOf" srcId="{25A9F5B9-EAD8-4E0C-914D-B9EE01D6615D}" destId="{661CB421-0FAB-470B-9193-31B918DDCA56}" srcOrd="1" destOrd="0" presId="urn:microsoft.com/office/officeart/2005/8/layout/pictureOrgChart+Icon"/>
    <dgm:cxn modelId="{0B8FECCA-C48F-43EC-A58C-3E513E67FB2A}" type="presParOf" srcId="{661CB421-0FAB-470B-9193-31B918DDCA56}" destId="{26B9901A-642D-4C09-9D36-854A92B4DE68}" srcOrd="0" destOrd="0" presId="urn:microsoft.com/office/officeart/2005/8/layout/pictureOrgChart+Icon"/>
    <dgm:cxn modelId="{A4C559E9-CC21-4153-8D98-569EF90E2134}" type="presParOf" srcId="{26B9901A-642D-4C09-9D36-854A92B4DE68}" destId="{5FF73E0A-A2DB-4086-8084-EE11515BBEBE}" srcOrd="0" destOrd="0" presId="urn:microsoft.com/office/officeart/2005/8/layout/pictureOrgChart+Icon"/>
    <dgm:cxn modelId="{B4AC501C-E035-4E3C-B64E-2A305CD04A71}" type="presParOf" srcId="{26B9901A-642D-4C09-9D36-854A92B4DE68}" destId="{C0C97201-E958-4CF2-A10D-BD24A39EBC1C}" srcOrd="1" destOrd="0" presId="urn:microsoft.com/office/officeart/2005/8/layout/pictureOrgChart+Icon"/>
    <dgm:cxn modelId="{59E3570E-F982-4E2F-922B-20AD419BD122}" type="presParOf" srcId="{26B9901A-642D-4C09-9D36-854A92B4DE68}" destId="{14F2794C-EE18-49B1-9DD9-D569431D06B7}" srcOrd="2" destOrd="0" presId="urn:microsoft.com/office/officeart/2005/8/layout/pictureOrgChart+Icon"/>
    <dgm:cxn modelId="{29372AF7-8B10-4E4C-BFED-1148210D9AB4}" type="presParOf" srcId="{661CB421-0FAB-470B-9193-31B918DDCA56}" destId="{E37E74B8-50A8-49D3-AE24-ADF0DAFEE598}" srcOrd="1" destOrd="0" presId="urn:microsoft.com/office/officeart/2005/8/layout/pictureOrgChart+Icon"/>
    <dgm:cxn modelId="{7B937F13-8474-428B-A33C-F1F2902CDB33}" type="presParOf" srcId="{E37E74B8-50A8-49D3-AE24-ADF0DAFEE598}" destId="{E16BCF5E-3A4F-41A8-A6A6-FE92BB437E02}" srcOrd="0" destOrd="0" presId="urn:microsoft.com/office/officeart/2005/8/layout/pictureOrgChart+Icon"/>
    <dgm:cxn modelId="{975ED9EE-BE7E-4E6B-9F98-5695F39B1F42}" type="presParOf" srcId="{E37E74B8-50A8-49D3-AE24-ADF0DAFEE598}" destId="{6899843A-B6A2-47B7-94B1-2130297424FB}" srcOrd="1" destOrd="0" presId="urn:microsoft.com/office/officeart/2005/8/layout/pictureOrgChart+Icon"/>
    <dgm:cxn modelId="{F5FEE63A-5BC1-4D38-A049-5775405DAD25}" type="presParOf" srcId="{6899843A-B6A2-47B7-94B1-2130297424FB}" destId="{8C61B999-5F24-4958-A49D-34EE12F22579}" srcOrd="0" destOrd="0" presId="urn:microsoft.com/office/officeart/2005/8/layout/pictureOrgChart+Icon"/>
    <dgm:cxn modelId="{7C9D570D-775E-4D95-AD03-E116200CAC56}" type="presParOf" srcId="{8C61B999-5F24-4958-A49D-34EE12F22579}" destId="{33F6095E-058D-4DC1-A396-8F3810E049E7}" srcOrd="0" destOrd="0" presId="urn:microsoft.com/office/officeart/2005/8/layout/pictureOrgChart+Icon"/>
    <dgm:cxn modelId="{8B3B5512-8841-4F9B-9C48-CB9F1E281AC7}" type="presParOf" srcId="{8C61B999-5F24-4958-A49D-34EE12F22579}" destId="{4B45AFC8-BC6D-44D8-A46B-F6DBCE0DCED2}" srcOrd="1" destOrd="0" presId="urn:microsoft.com/office/officeart/2005/8/layout/pictureOrgChart+Icon"/>
    <dgm:cxn modelId="{3B1ABCEE-3662-4045-82DE-571E7A5C0B4C}" type="presParOf" srcId="{8C61B999-5F24-4958-A49D-34EE12F22579}" destId="{0AB2CCA9-84CC-4C11-B020-CB19E0088E7E}" srcOrd="2" destOrd="0" presId="urn:microsoft.com/office/officeart/2005/8/layout/pictureOrgChart+Icon"/>
    <dgm:cxn modelId="{F25A2D56-C08D-4260-A0AA-53D2DA77BD9A}" type="presParOf" srcId="{6899843A-B6A2-47B7-94B1-2130297424FB}" destId="{B420AF32-8C36-4E3B-891E-D893A8E6E44E}" srcOrd="1" destOrd="0" presId="urn:microsoft.com/office/officeart/2005/8/layout/pictureOrgChart+Icon"/>
    <dgm:cxn modelId="{DC558BC7-4C2F-437A-95F9-5E415384DEA0}" type="presParOf" srcId="{B420AF32-8C36-4E3B-891E-D893A8E6E44E}" destId="{E9BEEE5B-915F-4E9A-959E-0E887A3E0C38}" srcOrd="0" destOrd="0" presId="urn:microsoft.com/office/officeart/2005/8/layout/pictureOrgChart+Icon"/>
    <dgm:cxn modelId="{755837E0-D6D0-41B5-99CD-34BBF8DEDAED}" type="presParOf" srcId="{B420AF32-8C36-4E3B-891E-D893A8E6E44E}" destId="{EE49B591-CF7C-42A6-8DD2-2B9A9C6671CD}" srcOrd="1" destOrd="0" presId="urn:microsoft.com/office/officeart/2005/8/layout/pictureOrgChart+Icon"/>
    <dgm:cxn modelId="{13B25E85-B0BD-4001-994D-DBC23A719720}" type="presParOf" srcId="{EE49B591-CF7C-42A6-8DD2-2B9A9C6671CD}" destId="{8C7C97B7-CE03-4F96-A8C2-715634CBF56F}" srcOrd="0" destOrd="0" presId="urn:microsoft.com/office/officeart/2005/8/layout/pictureOrgChart+Icon"/>
    <dgm:cxn modelId="{F5F4A58F-8D18-493C-BE05-C97451083C96}" type="presParOf" srcId="{8C7C97B7-CE03-4F96-A8C2-715634CBF56F}" destId="{1114A310-4778-4084-9067-000447DA0EE0}" srcOrd="0" destOrd="0" presId="urn:microsoft.com/office/officeart/2005/8/layout/pictureOrgChart+Icon"/>
    <dgm:cxn modelId="{582AEDD6-3F45-4ECA-B120-D1320649F0CB}" type="presParOf" srcId="{8C7C97B7-CE03-4F96-A8C2-715634CBF56F}" destId="{95CBA801-01B1-48A5-8137-A64CAF402EDD}" srcOrd="1" destOrd="0" presId="urn:microsoft.com/office/officeart/2005/8/layout/pictureOrgChart+Icon"/>
    <dgm:cxn modelId="{A6C2B0AB-9624-48C6-87EE-D04337C33282}" type="presParOf" srcId="{8C7C97B7-CE03-4F96-A8C2-715634CBF56F}" destId="{65A3001B-895D-4CFF-81CC-09AF6675A0D4}" srcOrd="2" destOrd="0" presId="urn:microsoft.com/office/officeart/2005/8/layout/pictureOrgChart+Icon"/>
    <dgm:cxn modelId="{2D38C4EC-6CA9-4AD4-ABE8-3EE3AD62E269}" type="presParOf" srcId="{EE49B591-CF7C-42A6-8DD2-2B9A9C6671CD}" destId="{DCFD382C-ED23-4E3C-8D8C-C6A798B1B54D}" srcOrd="1" destOrd="0" presId="urn:microsoft.com/office/officeart/2005/8/layout/pictureOrgChart+Icon"/>
    <dgm:cxn modelId="{B9E83233-50F3-4F96-9633-20669E65637B}" type="presParOf" srcId="{DCFD382C-ED23-4E3C-8D8C-C6A798B1B54D}" destId="{9BAD3630-B346-4C3C-9FC5-7A7B4AD7E4F3}" srcOrd="0" destOrd="0" presId="urn:microsoft.com/office/officeart/2005/8/layout/pictureOrgChart+Icon"/>
    <dgm:cxn modelId="{1D3B26EC-566B-46DA-8230-7532C5AFD8FE}" type="presParOf" srcId="{DCFD382C-ED23-4E3C-8D8C-C6A798B1B54D}" destId="{5022B400-5FC0-43E3-86AE-A19A9CC741E3}" srcOrd="1" destOrd="0" presId="urn:microsoft.com/office/officeart/2005/8/layout/pictureOrgChart+Icon"/>
    <dgm:cxn modelId="{63D191BD-E3B1-42BE-88BA-5B2F855399C9}" type="presParOf" srcId="{5022B400-5FC0-43E3-86AE-A19A9CC741E3}" destId="{AC998275-50E2-45AD-B8CD-FA6D181BCB38}" srcOrd="0" destOrd="0" presId="urn:microsoft.com/office/officeart/2005/8/layout/pictureOrgChart+Icon"/>
    <dgm:cxn modelId="{273CBF6B-33CC-4F1F-8880-3D1F33E8F3CF}" type="presParOf" srcId="{AC998275-50E2-45AD-B8CD-FA6D181BCB38}" destId="{40888A5E-9783-44BA-94C3-E1CB492CC0F4}" srcOrd="0" destOrd="0" presId="urn:microsoft.com/office/officeart/2005/8/layout/pictureOrgChart+Icon"/>
    <dgm:cxn modelId="{71C2F183-CC2D-4B1A-B0A1-0B3C0F129674}" type="presParOf" srcId="{AC998275-50E2-45AD-B8CD-FA6D181BCB38}" destId="{F4C2D8DC-4860-46DF-B40A-099D51D109E7}" srcOrd="1" destOrd="0" presId="urn:microsoft.com/office/officeart/2005/8/layout/pictureOrgChart+Icon"/>
    <dgm:cxn modelId="{82B1B441-5952-4D13-93C2-61673F728B34}" type="presParOf" srcId="{AC998275-50E2-45AD-B8CD-FA6D181BCB38}" destId="{2EC78C2E-2646-4A02-A5EE-5CF66560C66C}" srcOrd="2" destOrd="0" presId="urn:microsoft.com/office/officeart/2005/8/layout/pictureOrgChart+Icon"/>
    <dgm:cxn modelId="{C5F86332-9DBF-4F4C-BEC8-EC919A4F803B}" type="presParOf" srcId="{5022B400-5FC0-43E3-86AE-A19A9CC741E3}" destId="{4F8D2832-3C05-4F33-B403-6998341931B0}" srcOrd="1" destOrd="0" presId="urn:microsoft.com/office/officeart/2005/8/layout/pictureOrgChart+Icon"/>
    <dgm:cxn modelId="{541EA8B7-9FC2-4158-8616-0E72F64833A7}" type="presParOf" srcId="{5022B400-5FC0-43E3-86AE-A19A9CC741E3}" destId="{9230F598-8232-4FEE-B540-5F843214CB9D}" srcOrd="2" destOrd="0" presId="urn:microsoft.com/office/officeart/2005/8/layout/pictureOrgChart+Icon"/>
    <dgm:cxn modelId="{6ED180A5-F5C5-4095-B181-2ABF0839CBD5}" type="presParOf" srcId="{EE49B591-CF7C-42A6-8DD2-2B9A9C6671CD}" destId="{3563F3A0-CD1D-4F40-AB1D-39B1DBB251AF}" srcOrd="2" destOrd="0" presId="urn:microsoft.com/office/officeart/2005/8/layout/pictureOrgChart+Icon"/>
    <dgm:cxn modelId="{7A9384E3-0395-49D7-AA8E-769F9593A554}" type="presParOf" srcId="{6899843A-B6A2-47B7-94B1-2130297424FB}" destId="{A0DAE5E8-EFDC-4BC4-B726-A62CC965065E}" srcOrd="2" destOrd="0" presId="urn:microsoft.com/office/officeart/2005/8/layout/pictureOrgChart+Icon"/>
    <dgm:cxn modelId="{191BB536-36B9-4353-9B0C-37E41C9A370E}" type="presParOf" srcId="{661CB421-0FAB-470B-9193-31B918DDCA56}" destId="{E4009AC8-7677-45D5-AFA7-58955C5E35F4}" srcOrd="2" destOrd="0" presId="urn:microsoft.com/office/officeart/2005/8/layout/pictureOrgChart+Icon"/>
    <dgm:cxn modelId="{930746A2-82EE-4C37-B656-3D78202929F5}" type="presParOf" srcId="{78884433-156E-43CD-BE50-FEB1F92BF2FC}" destId="{AE13977A-BE9E-4B13-A135-14385EE8E13B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1AC5-8B12-4364-9E77-3AE39BCEBD54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2DA2-EB65-4069-87E6-50B29F5775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1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43E-692D-4808-80D9-E18C7C61EB4E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8713-3189-B34A-B8BA-E2E5447855F0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E6E2-A8A8-664B-B3A6-F4E3151473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564AB501-2385-422B-BD32-C54FDA596E84}" type="datetimeFigureOut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11/04/2013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C38D8BC8-5142-420F-89EF-212FAF4C8A9C}" type="slidenum">
              <a:rPr lang="es-MX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/>
              <a:t>‹Nº›</a:t>
            </a:fld>
            <a:endParaRPr lang="es-MX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76241" y="354377"/>
            <a:ext cx="6910598" cy="5924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6500" b="1" dirty="0" smtClean="0">
                <a:ln/>
                <a:solidFill>
                  <a:srgbClr val="FF4F0F">
                    <a:alpha val="87000"/>
                  </a:srgbClr>
                </a:solidFill>
                <a:effectLst>
                  <a:reflection stA="73000" endPos="75000" dist="12700" dir="5400000" sy="-100000" algn="bl" rotWithShape="0"/>
                </a:effectLst>
                <a:latin typeface="AR BLANCA" pitchFamily="2" charset="0"/>
              </a:rPr>
              <a:t>EROS </a:t>
            </a:r>
            <a:r>
              <a:rPr lang="es-ES" sz="6500" b="1" dirty="0" smtClean="0">
                <a:ln/>
                <a:solidFill>
                  <a:srgbClr val="FF4F0F">
                    <a:alpha val="87000"/>
                  </a:srgbClr>
                </a:solidFill>
                <a:effectLst>
                  <a:reflection stA="73000" endPos="75000" dist="12700" dir="5400000" sy="-100000" algn="bl" rotWithShape="0"/>
                </a:effectLst>
                <a:latin typeface="AR BLANCA" pitchFamily="2" charset="0"/>
                <a:cs typeface="Bangla MN"/>
              </a:rPr>
              <a:t>NOS </a:t>
            </a:r>
            <a:r>
              <a:rPr lang="es-ES" sz="6500" b="1" dirty="0" smtClean="0">
                <a:ln/>
                <a:solidFill>
                  <a:srgbClr val="FF4F0F"/>
                </a:solidFill>
                <a:effectLst>
                  <a:reflection stA="73000" endPos="75000" dist="12700" dir="5400000" sy="-100000" algn="bl" rotWithShape="0"/>
                </a:effectLst>
                <a:latin typeface="AR BLANCA" pitchFamily="2" charset="0"/>
                <a:cs typeface="Bangla MN"/>
              </a:rPr>
              <a:t>VISITA</a:t>
            </a:r>
          </a:p>
          <a:p>
            <a:pPr algn="ctr"/>
            <a:r>
              <a:rPr lang="es-ES" sz="6500" b="1" dirty="0" smtClean="0">
                <a:ln/>
                <a:solidFill>
                  <a:srgbClr val="FF4F0F"/>
                </a:solidFill>
                <a:effectLst>
                  <a:reflection stA="73000" endPos="75000" dist="12700" dir="5400000" sy="-100000" algn="bl" rotWithShape="0"/>
                </a:effectLst>
                <a:latin typeface="AR BLANCA" pitchFamily="2" charset="0"/>
                <a:cs typeface="Bangla MN"/>
              </a:rPr>
              <a:t> </a:t>
            </a:r>
          </a:p>
          <a:p>
            <a:pPr algn="ctr"/>
            <a:r>
              <a:rPr lang="es-ES_tradnl" sz="6500" b="1" dirty="0" smtClean="0">
                <a:solidFill>
                  <a:srgbClr val="FF4F0F"/>
                </a:solidFill>
                <a:latin typeface="AR BLANCA" pitchFamily="2" charset="0"/>
                <a:cs typeface="Bangla MN"/>
              </a:rPr>
              <a:t>Deseo, Fantasía, </a:t>
            </a:r>
          </a:p>
          <a:p>
            <a:pPr algn="ctr"/>
            <a:r>
              <a:rPr lang="es-ES_tradnl" sz="6500" b="1" dirty="0">
                <a:solidFill>
                  <a:srgbClr val="FF4F0F"/>
                </a:solidFill>
                <a:latin typeface="AR BLANCA" pitchFamily="2" charset="0"/>
                <a:cs typeface="Bangla MN"/>
              </a:rPr>
              <a:t>M</a:t>
            </a:r>
            <a:r>
              <a:rPr lang="es-ES_tradnl" sz="6500" b="1" dirty="0" smtClean="0">
                <a:solidFill>
                  <a:srgbClr val="FF4F0F"/>
                </a:solidFill>
                <a:latin typeface="AR BLANCA" pitchFamily="2" charset="0"/>
                <a:cs typeface="Bangla MN"/>
              </a:rPr>
              <a:t>asturbación</a:t>
            </a:r>
          </a:p>
          <a:p>
            <a:pPr algn="ctr"/>
            <a:r>
              <a:rPr lang="es-ES_tradnl" sz="6500" b="1" dirty="0">
                <a:solidFill>
                  <a:srgbClr val="FF4F0F"/>
                </a:solidFill>
                <a:latin typeface="AR BLANCA" pitchFamily="2" charset="0"/>
                <a:cs typeface="Bangla MN"/>
              </a:rPr>
              <a:t>y</a:t>
            </a:r>
            <a:r>
              <a:rPr lang="es-ES_tradnl" sz="6500" b="1" dirty="0" smtClean="0">
                <a:solidFill>
                  <a:srgbClr val="FF4F0F"/>
                </a:solidFill>
                <a:latin typeface="AR BLANCA" pitchFamily="2" charset="0"/>
                <a:cs typeface="Bangla MN"/>
              </a:rPr>
              <a:t> Juegos </a:t>
            </a:r>
            <a:r>
              <a:rPr lang="es-ES_tradnl" sz="6500" b="1" dirty="0">
                <a:solidFill>
                  <a:srgbClr val="FF4F0F"/>
                </a:solidFill>
                <a:latin typeface="AR BLANCA" pitchFamily="2" charset="0"/>
                <a:cs typeface="Bangla MN"/>
              </a:rPr>
              <a:t>S</a:t>
            </a:r>
            <a:r>
              <a:rPr lang="es-ES_tradnl" sz="6500" b="1" dirty="0" smtClean="0">
                <a:solidFill>
                  <a:srgbClr val="FF4F0F"/>
                </a:solidFill>
                <a:latin typeface="AR BLANCA" pitchFamily="2" charset="0"/>
                <a:cs typeface="Bangla MN"/>
              </a:rPr>
              <a:t>exuales</a:t>
            </a:r>
          </a:p>
          <a:p>
            <a:pPr algn="ctr"/>
            <a:r>
              <a:rPr lang="es-ES" sz="5400" b="1" dirty="0" smtClean="0">
                <a:ln/>
                <a:solidFill>
                  <a:srgbClr val="FF4F0F"/>
                </a:solidFill>
                <a:effectLst>
                  <a:reflection stA="73000" endPos="75000" dist="12700" dir="5400000" sy="-100000" algn="bl" rotWithShape="0"/>
                </a:effectLst>
                <a:latin typeface="French Script MT" pitchFamily="66" charset="0"/>
              </a:rPr>
              <a:t> </a:t>
            </a:r>
            <a:endParaRPr lang="es-ES" sz="5400" b="1" dirty="0">
              <a:ln/>
              <a:solidFill>
                <a:srgbClr val="FF4F0F"/>
              </a:solidFill>
              <a:effectLst>
                <a:reflection stA="73000" endPos="75000" dist="12700" dir="5400000" sy="-100000" algn="bl" rotWithShape="0"/>
              </a:effectLst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4330824" cy="2520280"/>
          </a:xfrm>
        </p:spPr>
        <p:txBody>
          <a:bodyPr>
            <a:noAutofit/>
          </a:bodyPr>
          <a:lstStyle/>
          <a:p>
            <a:r>
              <a:rPr lang="es-MX" sz="2800" cap="none" dirty="0" smtClean="0">
                <a:latin typeface="AR BLANCA" pitchFamily="2" charset="0"/>
              </a:rPr>
              <a:t>La masturbación es una de las primeras manifestaciones del deseo sexual y el descubrimiento de la sexualidad </a:t>
            </a:r>
            <a:endParaRPr lang="es-MX" sz="2800" cap="none" dirty="0">
              <a:latin typeface="AR BLANCA" pitchFamily="2" charset="0"/>
            </a:endParaRPr>
          </a:p>
        </p:txBody>
      </p:sp>
      <p:pic>
        <p:nvPicPr>
          <p:cNvPr id="5" name="4 Marcador de contenido" descr="um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3173074" cy="3024336"/>
          </a:xfrm>
        </p:spPr>
      </p:pic>
      <p:pic>
        <p:nvPicPr>
          <p:cNvPr id="6" name="5 Marcador de contenido" descr="descarg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6193629" cy="2880320"/>
          </a:xfrm>
        </p:spPr>
      </p:pic>
    </p:spTree>
    <p:extLst>
      <p:ext uri="{BB962C8B-B14F-4D97-AF65-F5344CB8AC3E}">
        <p14:creationId xmlns:p14="http://schemas.microsoft.com/office/powerpoint/2010/main" val="21546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3421" y="333539"/>
            <a:ext cx="4618856" cy="3730426"/>
          </a:xfrm>
        </p:spPr>
        <p:txBody>
          <a:bodyPr>
            <a:noAutofit/>
          </a:bodyPr>
          <a:lstStyle/>
          <a:p>
            <a:r>
              <a:rPr lang="es-MX" sz="2800" cap="none" dirty="0" smtClean="0">
                <a:latin typeface="AR BLANCA" pitchFamily="2" charset="0"/>
              </a:rPr>
              <a:t>Se sigue creyendo que la práctica de esta estimulación es perjudicial en la etapa de la adolescencia aunque en la madurez es una práctica común</a:t>
            </a:r>
            <a:endParaRPr lang="es-MX" sz="2800" cap="none" dirty="0">
              <a:latin typeface="AR BLANCA" pitchFamily="2" charset="0"/>
            </a:endParaRPr>
          </a:p>
        </p:txBody>
      </p:sp>
      <p:pic>
        <p:nvPicPr>
          <p:cNvPr id="5" name="4 Marcador de contenido" descr="descarga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107885" cy="2907829"/>
          </a:xfrm>
        </p:spPr>
      </p:pic>
      <p:pic>
        <p:nvPicPr>
          <p:cNvPr id="6" name="5 Marcador de contenido" descr="descarga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3273864"/>
            <a:ext cx="2376438" cy="3584136"/>
          </a:xfrm>
        </p:spPr>
      </p:pic>
      <p:pic>
        <p:nvPicPr>
          <p:cNvPr id="7" name="6 Imagen" descr="posturas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005064"/>
            <a:ext cx="47148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4186808" cy="4018458"/>
          </a:xfrm>
        </p:spPr>
        <p:txBody>
          <a:bodyPr>
            <a:noAutofit/>
          </a:bodyPr>
          <a:lstStyle/>
          <a:p>
            <a:r>
              <a:rPr lang="es-MX" sz="3200" cap="none" dirty="0" smtClean="0">
                <a:latin typeface="AR BLANCA" pitchFamily="2" charset="0"/>
              </a:rPr>
              <a:t>A partir de la </a:t>
            </a:r>
            <a:r>
              <a:rPr lang="es-MX" sz="3200" cap="none" dirty="0" err="1" smtClean="0">
                <a:latin typeface="AR BLANCA" pitchFamily="2" charset="0"/>
              </a:rPr>
              <a:t>autoestimulación</a:t>
            </a:r>
            <a:r>
              <a:rPr lang="es-MX" sz="3200" cap="none" dirty="0" smtClean="0">
                <a:latin typeface="AR BLANCA" pitchFamily="2" charset="0"/>
              </a:rPr>
              <a:t> el individuo reconoce la sensibilidad de su cuerpo y puntos de placer</a:t>
            </a:r>
            <a:endParaRPr lang="es-MX" sz="3200" cap="none" dirty="0">
              <a:latin typeface="AR BLANCA" pitchFamily="2" charset="0"/>
            </a:endParaRPr>
          </a:p>
        </p:txBody>
      </p:sp>
      <p:pic>
        <p:nvPicPr>
          <p:cNvPr id="5" name="4 Marcador de contenido" descr="placer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3810000" cy="2524125"/>
          </a:xfrm>
        </p:spPr>
      </p:pic>
      <p:pic>
        <p:nvPicPr>
          <p:cNvPr id="6" name="5 Marcador de contenido" descr="descarga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3384376" cy="2770276"/>
          </a:xfrm>
        </p:spPr>
      </p:pic>
      <p:pic>
        <p:nvPicPr>
          <p:cNvPr id="9" name="8 Imagen" descr="1285095906_122989693_1-Fotos-de--Amarres-Amorosos-Poderosos-Hechizos-Atraccion-sexual-Unico-y-el-mejor-1285095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246" y="3212976"/>
            <a:ext cx="432834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cap="none" dirty="0" smtClean="0">
                <a:latin typeface="AR BLANCA" pitchFamily="2" charset="0"/>
              </a:rPr>
              <a:t>La capacidad amatoria se manifiesta plenamente al final de la adolescencia y el inicio de la edad adulta </a:t>
            </a:r>
            <a:endParaRPr lang="es-MX" sz="2800" cap="none" dirty="0">
              <a:latin typeface="AR BLANCA" pitchFamily="2" charset="0"/>
            </a:endParaRPr>
          </a:p>
        </p:txBody>
      </p:sp>
      <p:pic>
        <p:nvPicPr>
          <p:cNvPr id="5" name="4 Marcador de contenido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5185" y="1412777"/>
            <a:ext cx="3665568" cy="2448271"/>
          </a:xfrm>
        </p:spPr>
      </p:pic>
      <p:pic>
        <p:nvPicPr>
          <p:cNvPr id="6" name="5 Marcador de contenido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653478" cy="2736582"/>
          </a:xfrm>
        </p:spPr>
      </p:pic>
      <p:pic>
        <p:nvPicPr>
          <p:cNvPr id="7" name="6 Imagen" descr="deseosexua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293096"/>
            <a:ext cx="5544616" cy="23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6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511417"/>
            <a:ext cx="7520940" cy="548640"/>
          </a:xfrm>
        </p:spPr>
        <p:txBody>
          <a:bodyPr>
            <a:noAutofit/>
          </a:bodyPr>
          <a:lstStyle/>
          <a:p>
            <a:r>
              <a:rPr lang="es-MX" sz="2800" cap="none" dirty="0" smtClean="0">
                <a:latin typeface="AR BLANCA" pitchFamily="2" charset="0"/>
              </a:rPr>
              <a:t>Se debe inculcar la búsqueda de experiencias que enriquezcan la sexualidad pero debemos prevenir sobre los peligros que se corren al ejercerla</a:t>
            </a:r>
            <a:endParaRPr lang="es-MX" sz="2800" cap="none" dirty="0">
              <a:latin typeface="AR BLANCA" pitchFamily="2" charset="0"/>
            </a:endParaRPr>
          </a:p>
        </p:txBody>
      </p:sp>
      <p:pic>
        <p:nvPicPr>
          <p:cNvPr id="12" name="11 Marcador de contenido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778645" cy="3520147"/>
          </a:xfrm>
        </p:spPr>
      </p:pic>
      <p:pic>
        <p:nvPicPr>
          <p:cNvPr id="11" name="4 Marcador de contenido" descr="3861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063915" cy="2041039"/>
          </a:xfrm>
          <a:prstGeom prst="rect">
            <a:avLst/>
          </a:prstGeom>
        </p:spPr>
      </p:pic>
      <p:pic>
        <p:nvPicPr>
          <p:cNvPr id="13" name="12 Imagen" descr="870743_SBNTJPFVYWVRK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09120"/>
            <a:ext cx="2592288" cy="2099931"/>
          </a:xfrm>
          <a:prstGeom prst="rect">
            <a:avLst/>
          </a:prstGeom>
        </p:spPr>
      </p:pic>
      <p:pic>
        <p:nvPicPr>
          <p:cNvPr id="15" name="5 Marcador de contenido" descr="Riesgos-del-embarazo-entre-adolescen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437112"/>
            <a:ext cx="369109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>
          <a:xfrm>
            <a:off x="1098089" y="1030116"/>
            <a:ext cx="7520940" cy="548640"/>
          </a:xfrm>
        </p:spPr>
        <p:txBody>
          <a:bodyPr/>
          <a:lstStyle/>
          <a:p>
            <a:pPr algn="ctr"/>
            <a:r>
              <a:rPr lang="es-MX" sz="4000" b="1" cap="none" dirty="0" smtClean="0">
                <a:latin typeface="AR BLANCA" pitchFamily="2" charset="0"/>
              </a:rPr>
              <a:t>Juegos sexuales</a:t>
            </a:r>
            <a:br>
              <a:rPr lang="es-MX" sz="4000" b="1" cap="none" dirty="0" smtClean="0">
                <a:latin typeface="AR BLANCA" pitchFamily="2" charset="0"/>
              </a:rPr>
            </a:br>
            <a:r>
              <a:rPr lang="es-MX" sz="3000" cap="none" dirty="0" smtClean="0">
                <a:latin typeface="AR BLANCA" pitchFamily="2" charset="0"/>
              </a:rPr>
              <a:t/>
            </a:r>
            <a:br>
              <a:rPr lang="es-MX" sz="3000" cap="none" dirty="0" smtClean="0">
                <a:latin typeface="AR BLANCA" pitchFamily="2" charset="0"/>
              </a:rPr>
            </a:br>
            <a:r>
              <a:rPr lang="es-MX" sz="3000" cap="none" dirty="0" smtClean="0">
                <a:latin typeface="AR BLANCA" pitchFamily="2" charset="0"/>
              </a:rPr>
              <a:t>- Buscan constituirse como punto principal de atracción e interés.</a:t>
            </a:r>
            <a:endParaRPr lang="es-ES" sz="3000" cap="none" dirty="0">
              <a:latin typeface="AR BLANCA" pitchFamily="2" charset="0"/>
            </a:endParaRPr>
          </a:p>
        </p:txBody>
      </p:sp>
      <p:pic>
        <p:nvPicPr>
          <p:cNvPr id="2069" name="Picture 21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54" y="3332576"/>
            <a:ext cx="4559427" cy="21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67410" y="568060"/>
            <a:ext cx="7520940" cy="548640"/>
          </a:xfrm>
        </p:spPr>
        <p:txBody>
          <a:bodyPr/>
          <a:lstStyle/>
          <a:p>
            <a:pPr algn="ctr"/>
            <a:r>
              <a:rPr lang="es-MX" sz="3200" cap="none" dirty="0" smtClean="0">
                <a:latin typeface="AR BLANCA" pitchFamily="2" charset="0"/>
              </a:rPr>
              <a:t>A través de estos juegos dejan ver su poder de seducción y conquista.</a:t>
            </a:r>
            <a:endParaRPr lang="es-ES" sz="3200" cap="none" dirty="0">
              <a:latin typeface="AR BLANCA" pitchFamily="2" charset="0"/>
            </a:endParaRPr>
          </a:p>
        </p:txBody>
      </p:sp>
      <p:pic>
        <p:nvPicPr>
          <p:cNvPr id="11270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02" y="1966949"/>
            <a:ext cx="6555237" cy="38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144" y="435676"/>
            <a:ext cx="8092034" cy="1204306"/>
          </a:xfrm>
        </p:spPr>
        <p:txBody>
          <a:bodyPr/>
          <a:lstStyle/>
          <a:p>
            <a:r>
              <a:rPr lang="es-MX" cap="none" dirty="0" smtClean="0">
                <a:latin typeface="AR BLANCA" pitchFamily="2" charset="0"/>
              </a:rPr>
              <a:t>Hombres y mujeres buscan diversas fantasías sexuales para complacer sus deseos </a:t>
            </a:r>
            <a:br>
              <a:rPr lang="es-MX" cap="none" dirty="0" smtClean="0">
                <a:latin typeface="AR BLANCA" pitchFamily="2" charset="0"/>
              </a:rPr>
            </a:br>
            <a:endParaRPr lang="es-ES" cap="none" dirty="0">
              <a:latin typeface="AR BLANCA" pitchFamily="2" charset="0"/>
            </a:endParaRPr>
          </a:p>
        </p:txBody>
      </p:sp>
      <p:pic>
        <p:nvPicPr>
          <p:cNvPr id="15365" name="Picture 5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52" y="2143905"/>
            <a:ext cx="5170812" cy="33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4143" y="1202475"/>
            <a:ext cx="3074972" cy="4591421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cap="none" dirty="0" smtClean="0">
                <a:latin typeface="AR BLANCA" pitchFamily="2" charset="0"/>
              </a:rPr>
              <a:t>Los juegos sexuales son actividades propias de la conquista. </a:t>
            </a:r>
          </a:p>
          <a:p>
            <a:pPr algn="ctr"/>
            <a:r>
              <a:rPr lang="es-MX" sz="2800" cap="none" dirty="0" smtClean="0">
                <a:latin typeface="AR BLANCA" pitchFamily="2" charset="0"/>
              </a:rPr>
              <a:t>Juegos como: intercambio de miradas sonrisas mordidas, palabras, caricias etc.</a:t>
            </a:r>
            <a:endParaRPr lang="es-ES" sz="2800" cap="none" dirty="0"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4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137267"/>
            <a:ext cx="7498080" cy="1143000"/>
          </a:xfrm>
        </p:spPr>
        <p:txBody>
          <a:bodyPr/>
          <a:lstStyle/>
          <a:p>
            <a:pPr algn="ctr"/>
            <a:r>
              <a:rPr lang="es-MX" sz="3500" dirty="0" smtClean="0">
                <a:latin typeface="AR BLANCA" pitchFamily="2" charset="0"/>
              </a:rPr>
              <a:t>COMUNICACIÓN</a:t>
            </a:r>
            <a:r>
              <a:rPr lang="es-MX" sz="3500" dirty="0" smtClean="0"/>
              <a:t> </a:t>
            </a:r>
            <a:r>
              <a:rPr lang="es-MX" sz="3500" dirty="0" smtClean="0">
                <a:latin typeface="AR BLANCA" pitchFamily="2" charset="0"/>
              </a:rPr>
              <a:t>EN PAREJA</a:t>
            </a:r>
            <a:endParaRPr lang="es-MX" sz="3500" dirty="0">
              <a:latin typeface="AR BLANC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4414" y="1393582"/>
            <a:ext cx="3571899" cy="1354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s-MX" sz="3200" dirty="0" smtClean="0">
                <a:solidFill>
                  <a:prstClr val="black"/>
                </a:solidFill>
                <a:latin typeface="AR BLANCA" pitchFamily="2" charset="0"/>
              </a:rPr>
              <a:t> </a:t>
            </a:r>
            <a:r>
              <a:rPr lang="es-MX" sz="2500" dirty="0" smtClean="0">
                <a:solidFill>
                  <a:prstClr val="black"/>
                </a:solidFill>
                <a:latin typeface="AR BLANCA" pitchFamily="2" charset="0"/>
              </a:rPr>
              <a:t>Preferencias </a:t>
            </a:r>
          </a:p>
          <a:p>
            <a:pPr defTabSz="914400">
              <a:buFont typeface="Arial" pitchFamily="34" charset="0"/>
              <a:buChar char="•"/>
            </a:pPr>
            <a:r>
              <a:rPr lang="es-MX" sz="2500" dirty="0" smtClean="0">
                <a:solidFill>
                  <a:prstClr val="black"/>
                </a:solidFill>
                <a:latin typeface="AR BLANCA" pitchFamily="2" charset="0"/>
              </a:rPr>
              <a:t>Gustos</a:t>
            </a:r>
          </a:p>
          <a:p>
            <a:pPr defTabSz="914400">
              <a:buFont typeface="Arial" pitchFamily="34" charset="0"/>
              <a:buChar char="•"/>
            </a:pPr>
            <a:r>
              <a:rPr lang="es-MX" sz="2500" dirty="0" smtClean="0">
                <a:solidFill>
                  <a:prstClr val="black"/>
                </a:solidFill>
                <a:latin typeface="AR BLANCA" pitchFamily="2" charset="0"/>
              </a:rPr>
              <a:t>Sensibilidades en común</a:t>
            </a:r>
          </a:p>
        </p:txBody>
      </p:sp>
      <p:pic>
        <p:nvPicPr>
          <p:cNvPr id="1026" name="Picture 2" descr="http://espaciocreeserjuntos.com/wp-content/uploads/2011/01/parejajovenhab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929090" cy="2794001"/>
          </a:xfrm>
          <a:prstGeom prst="rect">
            <a:avLst/>
          </a:prstGeom>
          <a:noFill/>
        </p:spPr>
      </p:pic>
      <p:pic>
        <p:nvPicPr>
          <p:cNvPr id="1028" name="Picture 4" descr="http://www.tecuentodesdemalaga.com/wp-content/uploads/2011/05/Capturarfg5yyh4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3857652" cy="318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www.webdelhombre.net/wp-content/uploads/2009/08/pareja-susur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41" y="2747799"/>
            <a:ext cx="3209925" cy="3710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8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753176"/>
            <a:ext cx="7062348" cy="1909762"/>
          </a:xfrm>
        </p:spPr>
        <p:txBody>
          <a:bodyPr>
            <a:noAutofit/>
          </a:bodyPr>
          <a:lstStyle/>
          <a:p>
            <a:r>
              <a:rPr lang="es-MX" sz="2000" dirty="0">
                <a:latin typeface="AR BLANCA" pitchFamily="2" charset="0"/>
              </a:rPr>
              <a:t>S</a:t>
            </a:r>
            <a:r>
              <a:rPr lang="es-MX" sz="2000" dirty="0" smtClean="0">
                <a:latin typeface="AR BLANCA" pitchFamily="2" charset="0"/>
              </a:rPr>
              <a:t>e puede sostener un coito en ausencia de sentimientos.</a:t>
            </a:r>
          </a:p>
          <a:p>
            <a:pPr algn="just"/>
            <a:r>
              <a:rPr lang="es-MX" sz="2000" dirty="0" smtClean="0">
                <a:latin typeface="AR BLANCA" pitchFamily="2" charset="0"/>
              </a:rPr>
              <a:t>Sin embargo, para el auténtico goce sexual debe existir además de atracción, intimidad emocional y física, sentimientos y fantasías en común.</a:t>
            </a:r>
            <a:endParaRPr lang="es-MX" sz="2000" dirty="0">
              <a:latin typeface="AR BLANCA" pitchFamily="2" charset="0"/>
            </a:endParaRPr>
          </a:p>
        </p:txBody>
      </p:sp>
      <p:pic>
        <p:nvPicPr>
          <p:cNvPr id="116738" name="Picture 2" descr="http://p2.trrsf.com/image/fget/cf/407/305/images.terra.com/2012/07/13/se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411" y="3307869"/>
            <a:ext cx="3876675" cy="2905125"/>
          </a:xfrm>
          <a:prstGeom prst="rect">
            <a:avLst/>
          </a:prstGeom>
          <a:noFill/>
        </p:spPr>
      </p:pic>
      <p:pic>
        <p:nvPicPr>
          <p:cNvPr id="116740" name="Picture 4" descr="http://4.bp.blogspot.com/-HuC7ZDbbza0/UEudsFqGZDI/AAAAAAAADyc/WMCodbTPUc8/s1600/cristina%2Bnotici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571744"/>
            <a:ext cx="3338514" cy="3104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3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 BLANCA" pitchFamily="2" charset="0"/>
              </a:rPr>
              <a:t>Integrantes del equipo: </a:t>
            </a:r>
            <a:endParaRPr lang="es-MX" dirty="0">
              <a:latin typeface="AR BLANC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AR BLANCA" pitchFamily="2" charset="0"/>
              </a:rPr>
              <a:t>Rodríguez Valle Carlos</a:t>
            </a:r>
          </a:p>
          <a:p>
            <a:r>
              <a:rPr lang="es-MX" dirty="0" smtClean="0">
                <a:latin typeface="AR BLANCA" pitchFamily="2" charset="0"/>
              </a:rPr>
              <a:t>Román Mancillas Ingrid Estephani</a:t>
            </a:r>
          </a:p>
          <a:p>
            <a:r>
              <a:rPr lang="es-MX" dirty="0" smtClean="0">
                <a:latin typeface="AR BLANCA" pitchFamily="2" charset="0"/>
              </a:rPr>
              <a:t>Rosales Agudín Michelle</a:t>
            </a:r>
          </a:p>
          <a:p>
            <a:r>
              <a:rPr lang="es-MX" dirty="0" err="1" smtClean="0">
                <a:latin typeface="AR BLANCA" pitchFamily="2" charset="0"/>
              </a:rPr>
              <a:t>Celedón</a:t>
            </a:r>
            <a:r>
              <a:rPr lang="es-MX" dirty="0" smtClean="0">
                <a:latin typeface="AR BLANCA" pitchFamily="2" charset="0"/>
              </a:rPr>
              <a:t> García Irina</a:t>
            </a:r>
          </a:p>
          <a:p>
            <a:r>
              <a:rPr lang="es-MX" dirty="0">
                <a:latin typeface="AR BLANCA" pitchFamily="2" charset="0"/>
              </a:rPr>
              <a:t>Suárez Lucas </a:t>
            </a:r>
            <a:r>
              <a:rPr lang="es-MX" dirty="0" err="1">
                <a:latin typeface="AR BLANCA" pitchFamily="2" charset="0"/>
              </a:rPr>
              <a:t>Jassmin</a:t>
            </a:r>
            <a:r>
              <a:rPr lang="es-MX" dirty="0">
                <a:latin typeface="AR BLANCA" pitchFamily="2" charset="0"/>
              </a:rPr>
              <a:t> Nelly</a:t>
            </a:r>
          </a:p>
          <a:p>
            <a:r>
              <a:rPr lang="es-MX" dirty="0">
                <a:latin typeface="AR BLANCA" pitchFamily="2" charset="0"/>
              </a:rPr>
              <a:t>Calderón Hernández Ana Patricia </a:t>
            </a:r>
          </a:p>
          <a:p>
            <a:r>
              <a:rPr lang="es-MX" dirty="0">
                <a:latin typeface="AR BLANCA" pitchFamily="2" charset="0"/>
              </a:rPr>
              <a:t>B</a:t>
            </a:r>
            <a:r>
              <a:rPr lang="es-MX" dirty="0" smtClean="0">
                <a:latin typeface="AR BLANCA" pitchFamily="2" charset="0"/>
              </a:rPr>
              <a:t>lancas </a:t>
            </a:r>
            <a:r>
              <a:rPr lang="es-MX" dirty="0">
                <a:latin typeface="AR BLANCA" pitchFamily="2" charset="0"/>
              </a:rPr>
              <a:t>S</a:t>
            </a:r>
            <a:r>
              <a:rPr lang="es-MX" dirty="0" smtClean="0">
                <a:latin typeface="AR BLANCA" pitchFamily="2" charset="0"/>
              </a:rPr>
              <a:t>antos </a:t>
            </a:r>
            <a:r>
              <a:rPr lang="es-MX" dirty="0">
                <a:latin typeface="AR BLANCA" pitchFamily="2" charset="0"/>
              </a:rPr>
              <a:t>C</a:t>
            </a:r>
            <a:r>
              <a:rPr lang="es-MX" dirty="0" smtClean="0">
                <a:latin typeface="AR BLANCA" pitchFamily="2" charset="0"/>
              </a:rPr>
              <a:t>arlos Rodrigo </a:t>
            </a:r>
          </a:p>
          <a:p>
            <a:endParaRPr lang="es-MX" dirty="0">
              <a:latin typeface="AR BLANCA" pitchFamily="2" charset="0"/>
            </a:endParaRPr>
          </a:p>
          <a:p>
            <a:r>
              <a:rPr lang="es-MX" dirty="0" smtClean="0">
                <a:latin typeface="AR BLANCA" pitchFamily="2" charset="0"/>
              </a:rPr>
              <a:t>Grupo: 617-2013</a:t>
            </a:r>
          </a:p>
          <a:p>
            <a:pPr algn="r"/>
            <a:r>
              <a:rPr lang="es-MX" dirty="0" smtClean="0">
                <a:latin typeface="AR BLANCA" pitchFamily="2" charset="0"/>
              </a:rPr>
              <a:t>Profesora Amalia Pichardo Hernández </a:t>
            </a:r>
            <a:endParaRPr lang="es-MX" dirty="0"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14" y="639268"/>
            <a:ext cx="7406640" cy="1436060"/>
          </a:xfrm>
        </p:spPr>
        <p:txBody>
          <a:bodyPr>
            <a:normAutofit/>
          </a:bodyPr>
          <a:lstStyle/>
          <a:p>
            <a:r>
              <a:rPr lang="es-MX" sz="1800" b="1" cap="none" dirty="0" smtClean="0">
                <a:latin typeface="AR BLANCA" pitchFamily="2" charset="0"/>
              </a:rPr>
              <a:t>La capacidad de desear y de sentir, de vivir la propia sexualidad, no es una tarea fácil para el individuo, sobre todo si éste es el fruto de una familia represiva y castrante</a:t>
            </a:r>
            <a:r>
              <a:rPr lang="es-MX" sz="1800" cap="none" dirty="0" smtClean="0">
                <a:latin typeface="AR BLANCA" pitchFamily="2" charset="0"/>
              </a:rPr>
              <a:t>.</a:t>
            </a:r>
            <a:endParaRPr lang="es-MX" sz="1800" cap="none" dirty="0">
              <a:latin typeface="AR BLANCA" pitchFamily="2" charset="0"/>
            </a:endParaRPr>
          </a:p>
        </p:txBody>
      </p:sp>
      <p:pic>
        <p:nvPicPr>
          <p:cNvPr id="13318" name="Picture 6" descr="http://www.opinion.com.bo/opinion/suplementos_fotos/2011/0403/224949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092" y="2690595"/>
            <a:ext cx="3675923" cy="2143140"/>
          </a:xfrm>
          <a:prstGeom prst="rect">
            <a:avLst/>
          </a:prstGeom>
          <a:noFill/>
        </p:spPr>
      </p:pic>
      <p:pic>
        <p:nvPicPr>
          <p:cNvPr id="13314" name="Picture 2" descr="http://www.consultasexual.com.mx/IMAGENES/cominic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451" y="2615333"/>
            <a:ext cx="3560235" cy="2643206"/>
          </a:xfrm>
          <a:prstGeom prst="rect">
            <a:avLst/>
          </a:prstGeom>
          <a:noFill/>
        </p:spPr>
      </p:pic>
      <p:pic>
        <p:nvPicPr>
          <p:cNvPr id="13316" name="Picture 4" descr="http://www.rinconmujer.com/wp-content/uploads/2010/03/pele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1908" y="4008386"/>
            <a:ext cx="3762368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4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3504" y="719517"/>
            <a:ext cx="7790712" cy="1624010"/>
          </a:xfrm>
        </p:spPr>
        <p:txBody>
          <a:bodyPr>
            <a:normAutofit/>
          </a:bodyPr>
          <a:lstStyle/>
          <a:p>
            <a:r>
              <a:rPr lang="es-MX" sz="2000" b="0" dirty="0" smtClean="0">
                <a:latin typeface="AR BLANCA" pitchFamily="2" charset="0"/>
              </a:rPr>
              <a:t>Una sexualidad "sana" descansa en la autonomía y capacidad de decisión para permitirse la oportunidad de explorar la "ruta" de placer bajo el respeto de sí mismo y el de los demás.</a:t>
            </a:r>
            <a:endParaRPr lang="es-MX" sz="2000" b="0" dirty="0">
              <a:latin typeface="AR BLANCA" pitchFamily="2" charset="0"/>
            </a:endParaRPr>
          </a:p>
        </p:txBody>
      </p:sp>
      <p:pic>
        <p:nvPicPr>
          <p:cNvPr id="117762" name="Picture 2" descr="http://4.bp.blogspot.com/_6AKeREd_jpw/TEcF95HDRTI/AAAAAAAAVy8/2_mlNnuCp1Y/s1600/PAREJA+Y+DIN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504" y="1948407"/>
            <a:ext cx="2500330" cy="3643338"/>
          </a:xfrm>
          <a:prstGeom prst="rect">
            <a:avLst/>
          </a:prstGeom>
          <a:noFill/>
        </p:spPr>
      </p:pic>
      <p:pic>
        <p:nvPicPr>
          <p:cNvPr id="117764" name="Picture 4" descr="http://assets.zocalo.com.mx/uploads/articles/8/133616700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762" y="2102156"/>
            <a:ext cx="2357454" cy="3643338"/>
          </a:xfrm>
          <a:prstGeom prst="rect">
            <a:avLst/>
          </a:prstGeom>
          <a:noFill/>
        </p:spPr>
      </p:pic>
      <p:pic>
        <p:nvPicPr>
          <p:cNvPr id="117766" name="Picture 6" descr="http://radiobanano.com/sitio/wp-content/uploads/2012/05/que-son-las-fantasias-sexuales-_1_596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3" y="2967080"/>
            <a:ext cx="2643206" cy="3595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8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es-MX" dirty="0" smtClean="0">
                <a:latin typeface="AR BLANCA" pitchFamily="2" charset="0"/>
              </a:rPr>
              <a:t>EROTISMO, DESEO Y PLACER</a:t>
            </a:r>
            <a:endParaRPr lang="es-MX" dirty="0">
              <a:latin typeface="AR BLANCA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1521" y="928668"/>
            <a:ext cx="7929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 BLANCA" pitchFamily="2" charset="0"/>
              </a:rPr>
              <a:t>L</a:t>
            </a:r>
            <a:r>
              <a:rPr lang="es-MX" sz="2000" dirty="0" smtClean="0">
                <a:latin typeface="AR BLANCA" pitchFamily="2" charset="0"/>
              </a:rPr>
              <a:t>os sueños o las fantasías sexuales son experiencias de la mente que surgen de nuestra imaginación o vivencia, o que pueden estimularse mediante libros, dibujos, fotografías o películas. Una característica fundamental que distingue al comportamiento sexual humano es el </a:t>
            </a:r>
            <a:r>
              <a:rPr lang="es-MX" sz="2000" b="1" dirty="0" smtClean="0">
                <a:latin typeface="AR BLANCA" pitchFamily="2" charset="0"/>
              </a:rPr>
              <a:t>deseo</a:t>
            </a:r>
            <a:r>
              <a:rPr lang="es-MX" sz="2000" dirty="0" smtClean="0">
                <a:latin typeface="AR BLANCA" pitchFamily="2" charset="0"/>
              </a:rPr>
              <a:t>.</a:t>
            </a:r>
            <a:endParaRPr lang="es-MX" sz="2000" dirty="0">
              <a:latin typeface="AR BLANCA" pitchFamily="2" charset="0"/>
            </a:endParaRPr>
          </a:p>
        </p:txBody>
      </p:sp>
      <p:pic>
        <p:nvPicPr>
          <p:cNvPr id="118786" name="Picture 2" descr="http://www.entremujeres.com/pareja-y-sexo/deseo_sexual-sexo-pareja-getty_MUJIMA20120524_0011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4071966" cy="1857388"/>
          </a:xfrm>
          <a:prstGeom prst="rect">
            <a:avLst/>
          </a:prstGeom>
          <a:noFill/>
        </p:spPr>
      </p:pic>
      <p:pic>
        <p:nvPicPr>
          <p:cNvPr id="118792" name="Picture 8" descr="http://2.bp.blogspot.com/_AXOC1cysUIM/S-j6tZMy8WI/AAAAAAAAAow/dTUa4il2huE/S220/chocolate_comiendo-23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3643338" cy="3929090"/>
          </a:xfrm>
          <a:prstGeom prst="rect">
            <a:avLst/>
          </a:prstGeom>
          <a:noFill/>
        </p:spPr>
      </p:pic>
      <p:pic>
        <p:nvPicPr>
          <p:cNvPr id="118794" name="Picture 10" descr="http://juliopoeta.files.wordpress.com/2008/04/fresa9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43446"/>
            <a:ext cx="4119622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993152448"/>
              </p:ext>
            </p:extLst>
          </p:nvPr>
        </p:nvGraphicFramePr>
        <p:xfrm>
          <a:off x="987228" y="129472"/>
          <a:ext cx="7851972" cy="61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0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641430"/>
              </p:ext>
            </p:extLst>
          </p:nvPr>
        </p:nvGraphicFramePr>
        <p:xfrm>
          <a:off x="1354687" y="0"/>
          <a:ext cx="7498080" cy="649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211269" y="2267103"/>
            <a:ext cx="86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</a:t>
            </a:r>
            <a:r>
              <a:rPr lang="es-MX" sz="1100" dirty="0" smtClean="0"/>
              <a:t>ntonces </a:t>
            </a:r>
            <a:endParaRPr lang="es-MX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267914" y="3511927"/>
            <a:ext cx="86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tiene  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31897" y="5008954"/>
            <a:ext cx="86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es 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2089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332656"/>
            <a:ext cx="8062912" cy="6120680"/>
          </a:xfrm>
        </p:spPr>
        <p:txBody>
          <a:bodyPr/>
          <a:lstStyle/>
          <a:p>
            <a:pPr algn="just"/>
            <a:r>
              <a:rPr lang="es-ES" sz="3200" b="1" cap="none" dirty="0" smtClean="0">
                <a:latin typeface="AR BLANCA" pitchFamily="2" charset="0"/>
                <a:cs typeface="Arial" pitchFamily="34" charset="0"/>
              </a:rPr>
              <a:t>El deseo es muy distinto a la necesidad.</a:t>
            </a:r>
          </a:p>
          <a:p>
            <a:pPr algn="just"/>
            <a:r>
              <a:rPr lang="es-ES" sz="3200" b="1" cap="none" dirty="0" smtClean="0">
                <a:latin typeface="AR BLANCA" pitchFamily="2" charset="0"/>
                <a:cs typeface="Arial" pitchFamily="34" charset="0"/>
              </a:rPr>
              <a:t>El deseo no se encuentra  asociado al objeto real, sino a la interiorización de la relación con otro.</a:t>
            </a:r>
            <a:endParaRPr lang="es-MX" sz="3200" b="1" cap="none" dirty="0" smtClean="0">
              <a:latin typeface="AR BLANCA" pitchFamily="2" charset="0"/>
              <a:cs typeface="Arial" pitchFamily="34" charset="0"/>
            </a:endParaRPr>
          </a:p>
          <a:p>
            <a:pPr algn="just"/>
            <a:endParaRPr lang="fr-FR" cap="none" dirty="0">
              <a:latin typeface="AR BLANCA" pitchFamily="2" charset="0"/>
            </a:endParaRPr>
          </a:p>
        </p:txBody>
      </p:sp>
      <p:pic>
        <p:nvPicPr>
          <p:cNvPr id="23554" name="Picture 2" descr="http://www.glits.mx/ckfinder/userfiles/images/deseoemo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524" y="2861555"/>
            <a:ext cx="5328592" cy="399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35848"/>
            <a:ext cx="4402832" cy="612215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 BLANCA" pitchFamily="2" charset="0"/>
                <a:cs typeface="Arial" pitchFamily="34" charset="0"/>
              </a:rPr>
              <a:t>El deseo es aquello que falta una vez que la necesidad ha sido satisfecha y lo que falta es la relación con la persona gracias a la cual la satisfacción de la necesidad ha quedado resuelta.</a:t>
            </a:r>
            <a:endParaRPr lang="es-MX" sz="2800" b="1" dirty="0" smtClean="0">
              <a:latin typeface="AR BLANCA" pitchFamily="2" charset="0"/>
              <a:cs typeface="Arial" pitchFamily="34" charset="0"/>
            </a:endParaRPr>
          </a:p>
          <a:p>
            <a:endParaRPr lang="fr-FR" sz="2800" dirty="0">
              <a:latin typeface="AR BLANCA" pitchFamily="2" charset="0"/>
            </a:endParaRPr>
          </a:p>
        </p:txBody>
      </p:sp>
      <p:pic>
        <p:nvPicPr>
          <p:cNvPr id="26626" name="Picture 2" descr="http://www.solonosotras.com/wp-content/uploads/2012/08/des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774" y="764704"/>
            <a:ext cx="4112698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9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038600" cy="4525963"/>
          </a:xfrm>
        </p:spPr>
        <p:txBody>
          <a:bodyPr/>
          <a:lstStyle/>
          <a:p>
            <a:r>
              <a:rPr lang="es-ES" dirty="0" smtClean="0">
                <a:latin typeface="AR BLANCA" pitchFamily="2" charset="0"/>
              </a:rPr>
              <a:t>En castellano y otros idiomas el término </a:t>
            </a:r>
            <a:r>
              <a:rPr lang="es-ES" i="1" dirty="0" smtClean="0">
                <a:latin typeface="AR BLANCA" pitchFamily="2" charset="0"/>
              </a:rPr>
              <a:t>erotismo</a:t>
            </a:r>
            <a:r>
              <a:rPr lang="es-ES" dirty="0" smtClean="0">
                <a:latin typeface="AR BLANCA" pitchFamily="2" charset="0"/>
              </a:rPr>
              <a:t> connota y denota a todo lo relacionado con la sexualidad y no simplemente con el acto sexual físico sino también todas sus proyecciones.</a:t>
            </a:r>
            <a:endParaRPr lang="fr-FR" dirty="0">
              <a:latin typeface="AR BLANCA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4595018"/>
            <a:ext cx="4038600" cy="4525963"/>
          </a:xfrm>
        </p:spPr>
        <p:txBody>
          <a:bodyPr/>
          <a:lstStyle/>
          <a:p>
            <a:r>
              <a:rPr lang="es-MX" dirty="0" smtClean="0">
                <a:latin typeface="AR BLANCA" pitchFamily="2" charset="0"/>
              </a:rPr>
              <a:t>Por</a:t>
            </a:r>
            <a:r>
              <a:rPr lang="fr-FR" dirty="0" smtClean="0">
                <a:latin typeface="AR BLANCA" pitchFamily="2" charset="0"/>
              </a:rPr>
              <a:t> </a:t>
            </a:r>
            <a:r>
              <a:rPr lang="fr-FR" dirty="0" err="1" smtClean="0">
                <a:latin typeface="AR BLANCA" pitchFamily="2" charset="0"/>
              </a:rPr>
              <a:t>lo</a:t>
            </a:r>
            <a:r>
              <a:rPr lang="fr-FR" dirty="0" smtClean="0">
                <a:latin typeface="AR BLANCA" pitchFamily="2" charset="0"/>
              </a:rPr>
              <a:t> </a:t>
            </a:r>
            <a:r>
              <a:rPr lang="fr-FR" dirty="0" err="1" smtClean="0">
                <a:latin typeface="AR BLANCA" pitchFamily="2" charset="0"/>
              </a:rPr>
              <a:t>cual</a:t>
            </a:r>
            <a:r>
              <a:rPr lang="fr-FR" dirty="0" smtClean="0">
                <a:latin typeface="AR BLANCA" pitchFamily="2" charset="0"/>
              </a:rPr>
              <a:t> es </a:t>
            </a:r>
            <a:r>
              <a:rPr lang="es-MX" dirty="0" smtClean="0">
                <a:latin typeface="AR BLANCA" pitchFamily="2" charset="0"/>
              </a:rPr>
              <a:t>frecuentemente</a:t>
            </a:r>
            <a:r>
              <a:rPr lang="fr-FR" dirty="0" smtClean="0">
                <a:latin typeface="AR BLANCA" pitchFamily="2" charset="0"/>
              </a:rPr>
              <a:t> </a:t>
            </a:r>
            <a:r>
              <a:rPr lang="fr-FR" dirty="0" err="1" smtClean="0">
                <a:latin typeface="AR BLANCA" pitchFamily="2" charset="0"/>
              </a:rPr>
              <a:t>relacionado</a:t>
            </a:r>
            <a:r>
              <a:rPr lang="fr-FR" dirty="0" smtClean="0">
                <a:latin typeface="AR BLANCA" pitchFamily="2" charset="0"/>
              </a:rPr>
              <a:t> con el libido.</a:t>
            </a:r>
            <a:endParaRPr lang="fr-FR" dirty="0">
              <a:latin typeface="AR BLANCA" pitchFamily="2" charset="0"/>
            </a:endParaRPr>
          </a:p>
        </p:txBody>
      </p:sp>
      <p:pic>
        <p:nvPicPr>
          <p:cNvPr id="30722" name="Picture 2" descr="https://encrypted-tbn0.gstatic.com/images?q=tbn:ANd9GcRq0idAfraPcYEfyvESkE-ECP_phZfYBE0ksNEOukOw7UwQmQpC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75270" y="1593482"/>
            <a:ext cx="4966638" cy="402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0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4038600" cy="5843736"/>
          </a:xfrm>
        </p:spPr>
        <p:txBody>
          <a:bodyPr/>
          <a:lstStyle/>
          <a:p>
            <a:r>
              <a:rPr lang="es-ES" b="1" i="1" dirty="0" smtClean="0">
                <a:latin typeface="AR BLANCA" pitchFamily="2" charset="0"/>
                <a:cs typeface="Arial" pitchFamily="34" charset="0"/>
              </a:rPr>
              <a:t>El deseo y el erotismo </a:t>
            </a:r>
            <a:r>
              <a:rPr lang="es-ES" b="1" dirty="0" smtClean="0">
                <a:latin typeface="AR BLANCA" pitchFamily="2" charset="0"/>
                <a:cs typeface="Arial" pitchFamily="34" charset="0"/>
              </a:rPr>
              <a:t>son dos compañeros inseparables  en la búsqueda del placer.</a:t>
            </a:r>
            <a:endParaRPr lang="fr-FR" b="1" dirty="0">
              <a:latin typeface="AR BLANCA" pitchFamily="2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038600" cy="5894115"/>
          </a:xfrm>
        </p:spPr>
        <p:txBody>
          <a:bodyPr/>
          <a:lstStyle/>
          <a:p>
            <a:r>
              <a:rPr lang="es-ES" b="1" dirty="0" smtClean="0">
                <a:latin typeface="AR BLANCA" pitchFamily="2" charset="0"/>
                <a:cs typeface="Arial" pitchFamily="34" charset="0"/>
              </a:rPr>
              <a:t>Si el deseo no fuese del mismo tejido de lo imaginario, no habría erotismo. </a:t>
            </a:r>
          </a:p>
        </p:txBody>
      </p:sp>
      <p:pic>
        <p:nvPicPr>
          <p:cNvPr id="27650" name="Picture 2" descr="http://1.bp.blogspot.com/_6AKeREd_jpw/S_RaYo2U1FI/AAAAAAAATRI/jaZgY4SLzeY/s400/erot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9659">
            <a:off x="755576" y="2780928"/>
            <a:ext cx="3524250" cy="2571751"/>
          </a:xfrm>
          <a:prstGeom prst="rect">
            <a:avLst/>
          </a:prstGeom>
          <a:noFill/>
        </p:spPr>
      </p:pic>
      <p:pic>
        <p:nvPicPr>
          <p:cNvPr id="27652" name="Picture 4" descr="http://2.bp.blogspot.com/-jpDjyVBseQ0/UJthrD1qWSI/AAAAAAAAA2w/wN52WEGqHdo/s1600/imagin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2099">
            <a:off x="5508104" y="2276872"/>
            <a:ext cx="263266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02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AR BLANCA" pitchFamily="2" charset="0"/>
              </a:rPr>
              <a:t>Por tanto erotismo es el elemento movilizador del deseo.</a:t>
            </a:r>
            <a:r>
              <a:rPr lang="es-MX" dirty="0" smtClean="0">
                <a:latin typeface="AR BLANCA" pitchFamily="2" charset="0"/>
              </a:rPr>
              <a:t/>
            </a:r>
            <a:br>
              <a:rPr lang="es-MX" dirty="0" smtClean="0">
                <a:latin typeface="AR BLANCA" pitchFamily="2" charset="0"/>
              </a:rPr>
            </a:br>
            <a:endParaRPr lang="fr-FR" dirty="0">
              <a:latin typeface="AR BLANCA" pitchFamily="2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14400" y="2420888"/>
            <a:ext cx="8229600" cy="139903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1560" y="5247907"/>
            <a:ext cx="8229600" cy="1440160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/>
          <a:p>
            <a:pPr algn="ctr">
              <a:spcBef>
                <a:spcPct val="0"/>
              </a:spcBef>
            </a:pPr>
            <a:r>
              <a:rPr lang="es-ES" sz="5300" b="1" dirty="0">
                <a:latin typeface="AR BLANCA" pitchFamily="2" charset="0"/>
                <a:cs typeface="Arial" pitchFamily="34" charset="0"/>
              </a:rPr>
              <a:t>Palabra del griego </a:t>
            </a:r>
            <a:r>
              <a:rPr lang="es-ES" sz="5300" b="1" dirty="0" err="1">
                <a:latin typeface="AR BLANCA" pitchFamily="2" charset="0"/>
                <a:cs typeface="Arial" pitchFamily="34" charset="0"/>
              </a:rPr>
              <a:t>ἔρως</a:t>
            </a:r>
            <a:r>
              <a:rPr lang="es-ES" sz="5300" b="1" dirty="0">
                <a:latin typeface="AR BLANCA" pitchFamily="2" charset="0"/>
                <a:cs typeface="Arial" pitchFamily="34" charset="0"/>
              </a:rPr>
              <a:t>: </a:t>
            </a:r>
            <a:r>
              <a:rPr lang="es-ES" sz="5300" b="1" i="1" dirty="0" err="1">
                <a:latin typeface="AR BLANCA" pitchFamily="2" charset="0"/>
                <a:cs typeface="Arial" pitchFamily="34" charset="0"/>
              </a:rPr>
              <a:t>érōs</a:t>
            </a:r>
            <a:r>
              <a:rPr lang="es-ES" sz="5300" b="1" dirty="0">
                <a:latin typeface="AR BLANCA" pitchFamily="2" charset="0"/>
                <a:cs typeface="Arial" pitchFamily="34" charset="0"/>
              </a:rPr>
              <a:t> con que se designaba al amor apasionado unido con el deseo sensual, tal sentimiento fue personificado en una deidad: Eros.</a:t>
            </a:r>
            <a:endParaRPr lang="es-MX" sz="5300" b="1" dirty="0">
              <a:latin typeface="AR BLANCA" pitchFamily="2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 BLANCA" pitchFamily="2" charset="0"/>
                <a:ea typeface="+mj-ea"/>
                <a:cs typeface="+mj-cs"/>
              </a:rPr>
              <a:t/>
            </a:r>
            <a:br>
              <a:rPr kumimoji="0" lang="es-MX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 BLANCA" pitchFamily="2" charset="0"/>
                <a:ea typeface="+mj-ea"/>
                <a:cs typeface="+mj-cs"/>
              </a:rPr>
            </a:br>
            <a:endParaRPr kumimoji="0" lang="fr-FR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 BLANCA" pitchFamily="2" charset="0"/>
              <a:ea typeface="+mj-ea"/>
              <a:cs typeface="+mj-cs"/>
            </a:endParaRPr>
          </a:p>
        </p:txBody>
      </p:sp>
      <p:pic>
        <p:nvPicPr>
          <p:cNvPr id="29698" name="Picture 2" descr="http://2.bp.blogspot.com/-5VpsHWU4KUw/UG69EyjZWwI/AAAAAAAAAFA/fVgyerwRp8Q/s1600/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664296" cy="3530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784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43492" y="0"/>
            <a:ext cx="7024744" cy="1320127"/>
          </a:xfrm>
        </p:spPr>
        <p:txBody>
          <a:bodyPr/>
          <a:lstStyle/>
          <a:p>
            <a:pPr algn="ctr"/>
            <a:r>
              <a:rPr lang="es-ES" dirty="0" smtClean="0">
                <a:latin typeface="AR BLANCA" pitchFamily="2" charset="0"/>
              </a:rPr>
              <a:t>SEXUALIDAD</a:t>
            </a:r>
            <a:endParaRPr lang="es-ES" dirty="0">
              <a:latin typeface="AR BLANCA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320127"/>
            <a:ext cx="7176627" cy="4277289"/>
          </a:xfrm>
        </p:spPr>
        <p:txBody>
          <a:bodyPr>
            <a:normAutofit/>
          </a:bodyPr>
          <a:lstStyle/>
          <a:p>
            <a:pPr marL="68580" indent="0">
              <a:buClr>
                <a:srgbClr val="3366FF"/>
              </a:buClr>
              <a:buNone/>
            </a:pPr>
            <a:r>
              <a:rPr lang="es-ES" sz="2000" dirty="0" smtClean="0">
                <a:latin typeface="AR BLANCA" pitchFamily="2" charset="0"/>
              </a:rPr>
              <a:t>La sexualidad recibe influencias sociales, económicas y culturales:</a:t>
            </a:r>
          </a:p>
          <a:p>
            <a:pPr marL="68580" indent="0">
              <a:buClr>
                <a:schemeClr val="bg2">
                  <a:lumMod val="75000"/>
                </a:schemeClr>
              </a:buClr>
              <a:buNone/>
            </a:pPr>
            <a:endParaRPr lang="es-ES" sz="2000" dirty="0" smtClean="0">
              <a:latin typeface="AR BLANCA" pitchFamily="2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s-ES" sz="2000" dirty="0" smtClean="0">
                <a:latin typeface="AR BLANCA" pitchFamily="2" charset="0"/>
              </a:rPr>
              <a:t>Estereotipos culturales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endParaRPr lang="es-ES" sz="2000" dirty="0" smtClean="0">
              <a:latin typeface="AR BLANCA" pitchFamily="2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s-ES" sz="2000" dirty="0" smtClean="0">
                <a:latin typeface="AR BLANCA" pitchFamily="2" charset="0"/>
              </a:rPr>
              <a:t>Estereotipos de género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endParaRPr lang="es-ES" sz="2000" dirty="0" smtClean="0">
              <a:latin typeface="AR BLANCA" pitchFamily="2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s-ES" sz="2000" dirty="0" smtClean="0">
                <a:latin typeface="AR BLANCA" pitchFamily="2" charset="0"/>
              </a:rPr>
              <a:t>Esquemas de género</a:t>
            </a:r>
          </a:p>
          <a:p>
            <a:pPr marL="68580" indent="0">
              <a:buClr>
                <a:schemeClr val="bg2">
                  <a:lumMod val="75000"/>
                </a:schemeClr>
              </a:buClr>
              <a:buNone/>
            </a:pPr>
            <a:r>
              <a:rPr lang="es-ES" sz="2000" dirty="0" smtClean="0">
                <a:latin typeface="French Script MT" pitchFamily="66" charset="0"/>
              </a:rPr>
              <a:t> </a:t>
            </a:r>
            <a:endParaRPr lang="es-ES" sz="2000" dirty="0">
              <a:latin typeface="French Script MT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605" y="3869527"/>
            <a:ext cx="1889484" cy="24976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72" y="1875451"/>
            <a:ext cx="2308917" cy="17294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5" y="4345875"/>
            <a:ext cx="2532482" cy="20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2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PkHhnT2v3pk/SxKj0V165DI/AAAAAAAAA30/wO5vdU6eFo0/s1600/erot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494"/>
            <a:ext cx="4616505" cy="46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ticias365.com.ve/wp-content/uploads/2011/11/EROTISMO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30" y="-5680"/>
            <a:ext cx="3892269" cy="34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427" y="373195"/>
            <a:ext cx="506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 BLANCA" pitchFamily="2" charset="0"/>
              </a:rPr>
              <a:t>El erotismo trata de todo aquello relacionado con el sexo y con el amor </a:t>
            </a:r>
            <a:r>
              <a:rPr lang="es-MX" sz="2800" dirty="0" smtClean="0">
                <a:latin typeface="AR BLANCA" pitchFamily="2" charset="0"/>
              </a:rPr>
              <a:t>erótico.</a:t>
            </a:r>
            <a:endParaRPr lang="es-MX" sz="2800" dirty="0"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_L2ufKegfBxY/TIe2l9L4mtI/AAAAAAAAADA/jQt9QsCoL9w/s400/erotismo-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" y="-21856"/>
            <a:ext cx="3822292" cy="57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5976" y="908720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 BLANCA" pitchFamily="2" charset="0"/>
              </a:rPr>
              <a:t>S</a:t>
            </a:r>
            <a:r>
              <a:rPr lang="es-MX" sz="2800" dirty="0" smtClean="0">
                <a:latin typeface="AR BLANCA" pitchFamily="2" charset="0"/>
              </a:rPr>
              <a:t>e </a:t>
            </a:r>
            <a:r>
              <a:rPr lang="es-MX" sz="2800" dirty="0">
                <a:latin typeface="AR BLANCA" pitchFamily="2" charset="0"/>
              </a:rPr>
              <a:t>consiguen libros enteros dedicados a explicar técnicas y cómo ponerlas en </a:t>
            </a:r>
            <a:r>
              <a:rPr lang="es-MX" sz="2800" dirty="0" smtClean="0">
                <a:latin typeface="AR BLANCA" pitchFamily="2" charset="0"/>
              </a:rPr>
              <a:t>práctica.</a:t>
            </a:r>
          </a:p>
          <a:p>
            <a:endParaRPr lang="es-MX" dirty="0">
              <a:latin typeface="AR BLANCA" pitchFamily="2" charset="0"/>
            </a:endParaRPr>
          </a:p>
          <a:p>
            <a:endParaRPr lang="es-MX" dirty="0" smtClean="0">
              <a:latin typeface="AR BLANCA" pitchFamily="2" charset="0"/>
            </a:endParaRPr>
          </a:p>
          <a:p>
            <a:endParaRPr lang="es-MX" dirty="0">
              <a:latin typeface="AR BLANCA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39952" y="424622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 BLANCA" pitchFamily="2" charset="0"/>
              </a:rPr>
              <a:t>“SADE”</a:t>
            </a:r>
            <a:endParaRPr lang="es-MX" sz="2800" dirty="0"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payanes.files.wordpress.com/2012/06/7erotismo.jpg?w=320&amp;h=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3" y="476672"/>
            <a:ext cx="437237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1934" y="836712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 BLANCA" pitchFamily="2" charset="0"/>
              </a:rPr>
              <a:t>EN CONCLUSION :</a:t>
            </a:r>
          </a:p>
          <a:p>
            <a:endParaRPr lang="es-MX" dirty="0">
              <a:latin typeface="AR BLANCA" pitchFamily="2" charset="0"/>
            </a:endParaRPr>
          </a:p>
          <a:p>
            <a:r>
              <a:rPr lang="es-MX" sz="2800" dirty="0">
                <a:latin typeface="AR BLANCA" pitchFamily="2" charset="0"/>
              </a:rPr>
              <a:t>E</a:t>
            </a:r>
            <a:r>
              <a:rPr lang="es-MX" sz="2800" dirty="0" smtClean="0">
                <a:latin typeface="AR BLANCA" pitchFamily="2" charset="0"/>
              </a:rPr>
              <a:t>l </a:t>
            </a:r>
            <a:r>
              <a:rPr lang="es-MX" sz="2800" dirty="0">
                <a:latin typeface="AR BLANCA" pitchFamily="2" charset="0"/>
              </a:rPr>
              <a:t>erotismo es un sistema de disposición de señales que se organizan con miras a traer a la superficie la condición latente del deseo. La misma naturaleza del deseo es la que suscita la existencia del erotismo </a:t>
            </a:r>
          </a:p>
        </p:txBody>
      </p:sp>
    </p:spTree>
    <p:extLst>
      <p:ext uri="{BB962C8B-B14F-4D97-AF65-F5344CB8AC3E}">
        <p14:creationId xmlns:p14="http://schemas.microsoft.com/office/powerpoint/2010/main" val="4259981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300615"/>
            <a:ext cx="7024744" cy="1143000"/>
          </a:xfrm>
        </p:spPr>
        <p:txBody>
          <a:bodyPr/>
          <a:lstStyle/>
          <a:p>
            <a:pPr algn="ctr"/>
            <a:r>
              <a:rPr lang="es-ES" dirty="0" smtClean="0">
                <a:latin typeface="AR BLANCA" pitchFamily="2" charset="0"/>
              </a:rPr>
              <a:t>EDUCACIÓN SEXUAL</a:t>
            </a:r>
            <a:endParaRPr lang="es-ES" dirty="0">
              <a:latin typeface="AR BLANCA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527920"/>
            <a:ext cx="6777317" cy="3826197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 BLANCA" pitchFamily="2" charset="0"/>
              </a:rPr>
              <a:t>Finalidad educar al individuo para ayudarlo a realizarse en plenitud como ser humano sexual responsable.</a:t>
            </a:r>
            <a:endParaRPr lang="es-ES" sz="2000" dirty="0">
              <a:latin typeface="AR BLANCA" pitchFamily="2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es-ES" sz="2000" dirty="0" smtClean="0">
                <a:latin typeface="AR BLANCA" pitchFamily="2" charset="0"/>
              </a:rPr>
              <a:t>Informal- Se aprende sin que sea planeado.</a:t>
            </a:r>
          </a:p>
          <a:p>
            <a:pPr marL="68580" indent="0" algn="just">
              <a:buNone/>
            </a:pPr>
            <a:endParaRPr lang="es-ES" sz="2000" dirty="0" smtClean="0">
              <a:latin typeface="AR BLANCA" pitchFamily="2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es-ES" sz="2000" dirty="0" smtClean="0">
                <a:latin typeface="AR BLANCA" pitchFamily="2" charset="0"/>
              </a:rPr>
              <a:t>Formal- Se planea los procesos de aprendizaje.</a:t>
            </a:r>
            <a:endParaRPr lang="es-ES" sz="2000" dirty="0">
              <a:latin typeface="AR BLANCA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89" y="3996783"/>
            <a:ext cx="2027719" cy="21678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2" y="4132824"/>
            <a:ext cx="2409287" cy="21356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60" y="4004865"/>
            <a:ext cx="2159802" cy="21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1584" y="768951"/>
            <a:ext cx="7127209" cy="377606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 BLANCA" pitchFamily="2" charset="0"/>
              </a:rPr>
              <a:t>La educación sexual consta de dos aspectos básicos:</a:t>
            </a:r>
          </a:p>
          <a:p>
            <a:pPr algn="just"/>
            <a:endParaRPr lang="es-ES" sz="2000" dirty="0" smtClean="0">
              <a:latin typeface="AR BLANCA" pitchFamily="2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es-ES" sz="2000" dirty="0" smtClean="0">
                <a:latin typeface="AR BLANCA" pitchFamily="2" charset="0"/>
              </a:rPr>
              <a:t>Formación- corresponde al hogar, actitudes y normas.</a:t>
            </a:r>
          </a:p>
          <a:p>
            <a:pPr marL="525780" indent="-457200" algn="just">
              <a:buFont typeface="+mj-lt"/>
              <a:buAutoNum type="arabicPeriod"/>
            </a:pPr>
            <a:endParaRPr lang="es-ES" sz="2000" dirty="0" smtClean="0">
              <a:latin typeface="AR BLANCA" pitchFamily="2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es-ES" sz="2000" dirty="0" smtClean="0">
                <a:latin typeface="AR BLANCA" pitchFamily="2" charset="0"/>
              </a:rPr>
              <a:t>Información- es la información que se proporciona acerca de la sexualidad.</a:t>
            </a:r>
            <a:endParaRPr lang="es-ES" sz="2000" dirty="0">
              <a:latin typeface="AR BLANCA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86" y="3776743"/>
            <a:ext cx="2813610" cy="2201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01" y="32639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50942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AR BLANCA" pitchFamily="2" charset="0"/>
              </a:rPr>
              <a:t>CANALES DE SOCIALIZACIÓN EN SEXUALIDAD </a:t>
            </a:r>
            <a:endParaRPr lang="es-ES" dirty="0">
              <a:latin typeface="AR BLANCA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2056267"/>
            <a:ext cx="7177336" cy="3306645"/>
          </a:xfrm>
        </p:spPr>
        <p:txBody>
          <a:bodyPr>
            <a:normAutofit/>
          </a:bodyPr>
          <a:lstStyle/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ES" sz="2000" dirty="0" smtClean="0">
                <a:latin typeface="AR BLANCA" pitchFamily="2" charset="0"/>
              </a:rPr>
              <a:t>Familia- se adquieren valores básicos del sexo y sexualidad.</a:t>
            </a:r>
          </a:p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endParaRPr lang="es-ES" sz="2000" dirty="0" smtClean="0">
              <a:latin typeface="AR BLANCA" pitchFamily="2" charset="0"/>
            </a:endParaRPr>
          </a:p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ES" sz="2000" dirty="0" smtClean="0">
                <a:latin typeface="AR BLANCA" pitchFamily="2" charset="0"/>
              </a:rPr>
              <a:t>Escuela- conocimientos a través de la enseñanza de materias.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0" y="4009798"/>
            <a:ext cx="3486530" cy="16008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406" y="3873366"/>
            <a:ext cx="3423094" cy="19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1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8" y="2698783"/>
            <a:ext cx="2358608" cy="22560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635786"/>
            <a:ext cx="7210754" cy="5096274"/>
          </a:xfrm>
        </p:spPr>
        <p:txBody>
          <a:bodyPr/>
          <a:lstStyle/>
          <a:p>
            <a:pPr marL="68580" indent="0" algn="just">
              <a:buClr>
                <a:schemeClr val="accent6">
                  <a:lumMod val="75000"/>
                </a:schemeClr>
              </a:buClr>
              <a:buNone/>
            </a:pPr>
            <a:endParaRPr lang="es-ES" sz="2000" dirty="0">
              <a:latin typeface="AR BLANCA" pitchFamily="2" charset="0"/>
            </a:endParaRPr>
          </a:p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 startAt="3"/>
            </a:pPr>
            <a:r>
              <a:rPr lang="es-ES" sz="2000" dirty="0">
                <a:latin typeface="AR BLANCA" pitchFamily="2" charset="0"/>
              </a:rPr>
              <a:t>Religión- influye en las conductas y normas, y estas son ejercidos con mucha rigidez</a:t>
            </a:r>
            <a:r>
              <a:rPr lang="es-ES" sz="2000" dirty="0" smtClean="0">
                <a:latin typeface="AR BLANCA" pitchFamily="2" charset="0"/>
              </a:rPr>
              <a:t>.</a:t>
            </a:r>
          </a:p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 startAt="3"/>
            </a:pPr>
            <a:endParaRPr lang="es-ES" sz="2000" dirty="0">
              <a:latin typeface="AR BLANCA" pitchFamily="2" charset="0"/>
            </a:endParaRPr>
          </a:p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 startAt="3"/>
            </a:pPr>
            <a:r>
              <a:rPr lang="es-ES" sz="2000" dirty="0">
                <a:latin typeface="AR BLANCA" pitchFamily="2" charset="0"/>
              </a:rPr>
              <a:t>Medios de comunicación- información se difunda mas rápido y a núcleos humanos</a:t>
            </a:r>
            <a:r>
              <a:rPr lang="es-ES" sz="2000" dirty="0" smtClean="0">
                <a:latin typeface="AR BLANCA" pitchFamily="2" charset="0"/>
              </a:rPr>
              <a:t>.</a:t>
            </a:r>
          </a:p>
          <a:p>
            <a:pPr marL="52578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arenR" startAt="3"/>
            </a:pPr>
            <a:endParaRPr lang="es-ES" sz="2000" dirty="0">
              <a:latin typeface="AR BLANCA" pitchFamily="2" charset="0"/>
            </a:endParaRPr>
          </a:p>
          <a:p>
            <a:pPr marL="68580" indent="0">
              <a:buNone/>
            </a:pPr>
            <a:endParaRPr lang="es-ES" dirty="0">
              <a:latin typeface="AR BLANCA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90" y="4703709"/>
            <a:ext cx="2833692" cy="16425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69" y="2892836"/>
            <a:ext cx="2480519" cy="18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94" y="1749430"/>
            <a:ext cx="1893923" cy="2063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86" y="1749430"/>
            <a:ext cx="2065794" cy="23822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818145"/>
            <a:ext cx="6777317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s-ES" sz="2000" dirty="0">
                <a:latin typeface="AR BLANCA" pitchFamily="2" charset="0"/>
              </a:rPr>
              <a:t>L</a:t>
            </a:r>
            <a:r>
              <a:rPr lang="es-ES" sz="2000" dirty="0" smtClean="0">
                <a:latin typeface="AR BLANCA" pitchFamily="2" charset="0"/>
              </a:rPr>
              <a:t>os </a:t>
            </a:r>
            <a:r>
              <a:rPr lang="es-ES" sz="2000" dirty="0">
                <a:latin typeface="AR BLANCA" pitchFamily="2" charset="0"/>
              </a:rPr>
              <a:t>individuos </a:t>
            </a:r>
            <a:r>
              <a:rPr lang="es-ES" sz="2000" dirty="0" smtClean="0">
                <a:latin typeface="AR BLANCA" pitchFamily="2" charset="0"/>
              </a:rPr>
              <a:t>deben de obtener el </a:t>
            </a:r>
            <a:r>
              <a:rPr lang="es-ES" sz="2000" dirty="0">
                <a:latin typeface="AR BLANCA" pitchFamily="2" charset="0"/>
              </a:rPr>
              <a:t>derecho de vivir una sexualidad más abierta, </a:t>
            </a:r>
            <a:r>
              <a:rPr lang="es-ES" sz="2000" dirty="0" smtClean="0">
                <a:latin typeface="AR BLANCA" pitchFamily="2" charset="0"/>
              </a:rPr>
              <a:t>plena. </a:t>
            </a:r>
          </a:p>
          <a:p>
            <a:pPr marL="68580" indent="0" algn="just">
              <a:buNone/>
            </a:pPr>
            <a:endParaRPr lang="es-ES" sz="2000" dirty="0">
              <a:latin typeface="AR BLANCA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306" y="4327122"/>
            <a:ext cx="2600222" cy="17317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121" y="2097387"/>
            <a:ext cx="242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bes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736355" cy="2952328"/>
          </a:xfrm>
        </p:spPr>
      </p:pic>
      <p:sp>
        <p:nvSpPr>
          <p:cNvPr id="8" name="7 CuadroTexto"/>
          <p:cNvSpPr txBox="1"/>
          <p:nvPr/>
        </p:nvSpPr>
        <p:spPr>
          <a:xfrm>
            <a:off x="755576" y="414908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 BLANCA" pitchFamily="2" charset="0"/>
              </a:rPr>
              <a:t>La atracción sexual y el sentimiento de amor se desarrolla a lo largo de la adolescencia</a:t>
            </a:r>
            <a:endParaRPr lang="es-MX" sz="2800" dirty="0">
              <a:latin typeface="AR BLANCA" pitchFamily="2" charset="0"/>
            </a:endParaRPr>
          </a:p>
        </p:txBody>
      </p:sp>
      <p:pic>
        <p:nvPicPr>
          <p:cNvPr id="11" name="10 Marcador de contenido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980728"/>
            <a:ext cx="3426679" cy="4797350"/>
          </a:xfrm>
        </p:spPr>
      </p:pic>
    </p:spTree>
    <p:extLst>
      <p:ext uri="{BB962C8B-B14F-4D97-AF65-F5344CB8AC3E}">
        <p14:creationId xmlns:p14="http://schemas.microsoft.com/office/powerpoint/2010/main" val="7539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877</Words>
  <Application>Microsoft Office PowerPoint</Application>
  <PresentationFormat>Presentación en pantalla (4:3)</PresentationFormat>
  <Paragraphs>98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Ángulos</vt:lpstr>
      <vt:lpstr>Presentación de PowerPoint</vt:lpstr>
      <vt:lpstr>Integrantes del equipo: </vt:lpstr>
      <vt:lpstr>SEXUALIDAD</vt:lpstr>
      <vt:lpstr>EDUCACIÓN SEXUAL</vt:lpstr>
      <vt:lpstr>Presentación de PowerPoint</vt:lpstr>
      <vt:lpstr>CANALES DE SOCIALIZACIÓN EN SEXUALIDAD </vt:lpstr>
      <vt:lpstr>Presentación de PowerPoint</vt:lpstr>
      <vt:lpstr>Presentación de PowerPoint</vt:lpstr>
      <vt:lpstr>Presentación de PowerPoint</vt:lpstr>
      <vt:lpstr>La masturbación es una de las primeras manifestaciones del deseo sexual y el descubrimiento de la sexualidad </vt:lpstr>
      <vt:lpstr>Se sigue creyendo que la práctica de esta estimulación es perjudicial en la etapa de la adolescencia aunque en la madurez es una práctica común</vt:lpstr>
      <vt:lpstr>A partir de la autoestimulación el individuo reconoce la sensibilidad de su cuerpo y puntos de placer</vt:lpstr>
      <vt:lpstr>La capacidad amatoria se manifiesta plenamente al final de la adolescencia y el inicio de la edad adulta </vt:lpstr>
      <vt:lpstr>Se debe inculcar la búsqueda de experiencias que enriquezcan la sexualidad pero debemos prevenir sobre los peligros que se corren al ejercerla</vt:lpstr>
      <vt:lpstr>Juegos sexuales  - Buscan constituirse como punto principal de atracción e interés.</vt:lpstr>
      <vt:lpstr>A través de estos juegos dejan ver su poder de seducción y conquista.</vt:lpstr>
      <vt:lpstr>Hombres y mujeres buscan diversas fantasías sexuales para complacer sus deseos  </vt:lpstr>
      <vt:lpstr>COMUNICACIÓN EN PAREJA</vt:lpstr>
      <vt:lpstr>Presentación de PowerPoint</vt:lpstr>
      <vt:lpstr>Presentación de PowerPoint</vt:lpstr>
      <vt:lpstr>Presentación de PowerPoint</vt:lpstr>
      <vt:lpstr>EROTISMO, DESEO Y PLACER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tanto erotismo es el elemento movilizador del deseo.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 s</dc:creator>
  <cp:lastModifiedBy>Amalia</cp:lastModifiedBy>
  <cp:revision>23</cp:revision>
  <dcterms:created xsi:type="dcterms:W3CDTF">2013-03-26T05:30:34Z</dcterms:created>
  <dcterms:modified xsi:type="dcterms:W3CDTF">2013-04-12T00:53:10Z</dcterms:modified>
</cp:coreProperties>
</file>