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2" r:id="rId21"/>
    <p:sldId id="277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EBE2-8B04-4CD9-9889-507B949EDFBD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E3F6-6ECD-43B5-AC16-19D53D25E6B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EBE2-8B04-4CD9-9889-507B949EDFBD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E3F6-6ECD-43B5-AC16-19D53D25E6B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EBE2-8B04-4CD9-9889-507B949EDFBD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E3F6-6ECD-43B5-AC16-19D53D25E6B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EBE2-8B04-4CD9-9889-507B949EDFBD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E3F6-6ECD-43B5-AC16-19D53D25E6B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EBE2-8B04-4CD9-9889-507B949EDFBD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E3F6-6ECD-43B5-AC16-19D53D25E6B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EBE2-8B04-4CD9-9889-507B949EDFBD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E3F6-6ECD-43B5-AC16-19D53D25E6B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EBE2-8B04-4CD9-9889-507B949EDFBD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E3F6-6ECD-43B5-AC16-19D53D25E6B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EBE2-8B04-4CD9-9889-507B949EDFBD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E3F6-6ECD-43B5-AC16-19D53D25E6B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EBE2-8B04-4CD9-9889-507B949EDFBD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E3F6-6ECD-43B5-AC16-19D53D25E6B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EBE2-8B04-4CD9-9889-507B949EDFBD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E3F6-6ECD-43B5-AC16-19D53D25E6B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EBE2-8B04-4CD9-9889-507B949EDFBD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E3F6-6ECD-43B5-AC16-19D53D25E6B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BEBE2-8B04-4CD9-9889-507B949EDFBD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0E3F6-6ECD-43B5-AC16-19D53D25E6B5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5400" i="1" dirty="0" smtClean="0">
                <a:solidFill>
                  <a:schemeClr val="accent2">
                    <a:lumMod val="75000"/>
                  </a:schemeClr>
                </a:solidFill>
              </a:rPr>
              <a:t>Ejercicio de Memoria</a:t>
            </a:r>
            <a:br>
              <a:rPr lang="es-MX" sz="54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MX" sz="5400" i="1" dirty="0" smtClean="0">
                <a:solidFill>
                  <a:schemeClr val="accent2">
                    <a:lumMod val="75000"/>
                  </a:schemeClr>
                </a:solidFill>
              </a:rPr>
              <a:t>Exposición</a:t>
            </a:r>
            <a:endParaRPr lang="es-MX" sz="54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aso_plastico_crist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1828800"/>
            <a:ext cx="3200400" cy="3200400"/>
          </a:xfrm>
          <a:prstGeom prst="rect">
            <a:avLst/>
          </a:prstGeom>
        </p:spPr>
      </p:pic>
      <p:pic>
        <p:nvPicPr>
          <p:cNvPr id="3" name="Picture 2" descr="lampara-flores-am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425285"/>
            <a:ext cx="4824536" cy="643271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e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620688"/>
            <a:ext cx="6280919" cy="549752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l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78368"/>
            <a:ext cx="3888432" cy="657963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erill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692696"/>
            <a:ext cx="4824536" cy="5785622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lculadora_ag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02000" y="2165350"/>
            <a:ext cx="2540000" cy="2527300"/>
          </a:xfrm>
          <a:prstGeom prst="rect">
            <a:avLst/>
          </a:prstGeom>
        </p:spPr>
      </p:pic>
      <p:pic>
        <p:nvPicPr>
          <p:cNvPr id="3" name="Picture 2" descr="concepto-de-bal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980728"/>
            <a:ext cx="5112568" cy="5447453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til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8245265" cy="403244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620688"/>
            <a:ext cx="7769768" cy="583264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leta-de-poe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908720"/>
            <a:ext cx="6873552" cy="5241083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utado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76672"/>
            <a:ext cx="5976664" cy="597666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iposa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7992888" cy="5800553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http://4.bp.blogspot.com/-KIPwDsdW87s/TYzSY4eG--I/AAAAAAAAACQ/xaU1K9MFV8A/s1600/perr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484" name="AutoShape 4" descr="http://4.bp.blogspot.com/-KIPwDsdW87s/TYzSY4eG--I/AAAAAAAAACQ/xaU1K9MFV8A/s1600/perr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4" name="Picture 3" descr="per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692696"/>
            <a:ext cx="4581108" cy="537095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rbo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1" y="476672"/>
            <a:ext cx="6188853" cy="597666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a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692696"/>
            <a:ext cx="7543725" cy="5666176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_paragu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764704"/>
            <a:ext cx="6219722" cy="532859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lo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764704"/>
            <a:ext cx="5088012" cy="508801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v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052736"/>
            <a:ext cx="6552728" cy="5242182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la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620688"/>
            <a:ext cx="4392488" cy="585665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sa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484784"/>
            <a:ext cx="8007698" cy="403244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lum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56270"/>
            <a:ext cx="6701730" cy="670173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rba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196752"/>
            <a:ext cx="6804248" cy="4947364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</Words>
  <Application>Microsoft Office PowerPoint</Application>
  <PresentationFormat>On-screen Show (4:3)</PresentationFormat>
  <Paragraphs>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Ejercicio de Memoria Exposición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 de Memoria Exposición</dc:title>
  <dc:creator>jess</dc:creator>
  <cp:lastModifiedBy>jess</cp:lastModifiedBy>
  <cp:revision>4</cp:revision>
  <dcterms:created xsi:type="dcterms:W3CDTF">2011-10-08T20:25:36Z</dcterms:created>
  <dcterms:modified xsi:type="dcterms:W3CDTF">2011-10-08T21:27:15Z</dcterms:modified>
</cp:coreProperties>
</file>