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5" autoAdjust="0"/>
  </p:normalViewPr>
  <p:slideViewPr>
    <p:cSldViewPr>
      <p:cViewPr varScale="1">
        <p:scale>
          <a:sx n="64" d="100"/>
          <a:sy n="64" d="100"/>
        </p:scale>
        <p:origin x="-10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EA9E-7899-4FAA-847B-F88A10166285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267E0-6123-447A-BCC4-97EDE0F5597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67E0-6123-447A-BCC4-97EDE0F5597B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67E0-6123-447A-BCC4-97EDE0F5597B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67E0-6123-447A-BCC4-97EDE0F5597B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67E0-6123-447A-BCC4-97EDE0F5597B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67E0-6123-447A-BCC4-97EDE0F5597B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67E0-6123-447A-BCC4-97EDE0F5597B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67E0-6123-447A-BCC4-97EDE0F5597B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67E0-6123-447A-BCC4-97EDE0F5597B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67E0-6123-447A-BCC4-97EDE0F5597B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7CFF29-4C95-4013-9E0E-11E3CCE7700F}" type="datetimeFigureOut">
              <a:rPr lang="es-MX" smtClean="0"/>
              <a:pPr/>
              <a:t>10/03/2009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ACF2C4-1CC8-4614-B08F-2FC0C721719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71472" y="500042"/>
            <a:ext cx="785818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Century Gothic" pitchFamily="34" charset="0"/>
              </a:rPr>
              <a:t>UNIVERSIDAD NACIONAL AUTONÓMA DE MÉXICO</a:t>
            </a:r>
          </a:p>
          <a:p>
            <a:pPr algn="ctr"/>
            <a:r>
              <a:rPr lang="es-MX" sz="2400" dirty="0" smtClean="0">
                <a:latin typeface="Century Gothic" pitchFamily="34" charset="0"/>
              </a:rPr>
              <a:t>Colegio de Ciencias y Humanidades</a:t>
            </a:r>
          </a:p>
          <a:p>
            <a:pPr algn="ctr"/>
            <a:r>
              <a:rPr lang="es-MX" sz="2400" dirty="0" smtClean="0">
                <a:latin typeface="Century Gothic" pitchFamily="34" charset="0"/>
              </a:rPr>
              <a:t>Plantel Azcapotzalco</a:t>
            </a:r>
          </a:p>
          <a:p>
            <a:pPr algn="ctr"/>
            <a:endParaRPr lang="es-MX" dirty="0">
              <a:latin typeface="Century Gothic" pitchFamily="34" charset="0"/>
            </a:endParaRPr>
          </a:p>
          <a:p>
            <a:pPr algn="ctr"/>
            <a:endParaRPr lang="es-MX" sz="2800" dirty="0">
              <a:latin typeface="Century Gothic" pitchFamily="34" charset="0"/>
            </a:endParaRPr>
          </a:p>
          <a:p>
            <a:pPr algn="ctr"/>
            <a:r>
              <a:rPr lang="es-MX" sz="2800" dirty="0" smtClean="0">
                <a:latin typeface="Century Gothic" pitchFamily="34" charset="0"/>
              </a:rPr>
              <a:t>TEMA:</a:t>
            </a:r>
            <a:endParaRPr lang="es-MX" sz="2800" dirty="0">
              <a:latin typeface="Century Gothic" pitchFamily="34" charset="0"/>
            </a:endParaRPr>
          </a:p>
          <a:p>
            <a:pPr algn="ctr"/>
            <a:r>
              <a:rPr lang="es-MX" sz="2800" dirty="0" smtClean="0">
                <a:latin typeface="Century Gothic" pitchFamily="34" charset="0"/>
              </a:rPr>
              <a:t>Psicología Fisiológica</a:t>
            </a:r>
          </a:p>
          <a:p>
            <a:pPr algn="ctr"/>
            <a:endParaRPr lang="es-MX" dirty="0" smtClean="0">
              <a:latin typeface="Century Gothic" pitchFamily="34" charset="0"/>
            </a:endParaRPr>
          </a:p>
          <a:p>
            <a:pPr algn="ctr"/>
            <a:endParaRPr lang="es-MX" dirty="0">
              <a:latin typeface="Century Gothic" pitchFamily="34" charset="0"/>
            </a:endParaRPr>
          </a:p>
          <a:p>
            <a:endParaRPr lang="es-MX" dirty="0" smtClean="0">
              <a:latin typeface="Century Gothic" pitchFamily="34" charset="0"/>
            </a:endParaRPr>
          </a:p>
          <a:p>
            <a:endParaRPr lang="es-MX" dirty="0">
              <a:latin typeface="Century Gothic" pitchFamily="34" charset="0"/>
            </a:endParaRPr>
          </a:p>
          <a:p>
            <a:r>
              <a:rPr lang="es-MX" dirty="0" smtClean="0">
                <a:latin typeface="Century Gothic" pitchFamily="34" charset="0"/>
              </a:rPr>
              <a:t>ALUMNOS:</a:t>
            </a:r>
          </a:p>
          <a:p>
            <a:r>
              <a:rPr lang="es-MX" dirty="0" smtClean="0">
                <a:latin typeface="Century Gothic" pitchFamily="34" charset="0"/>
              </a:rPr>
              <a:t>Becerra Vélez Diego Gerardo</a:t>
            </a:r>
          </a:p>
          <a:p>
            <a:r>
              <a:rPr lang="es-MX" dirty="0" smtClean="0">
                <a:latin typeface="Century Gothic" pitchFamily="34" charset="0"/>
              </a:rPr>
              <a:t>Fabela Peralta Paulette</a:t>
            </a:r>
          </a:p>
          <a:p>
            <a:r>
              <a:rPr lang="es-MX" dirty="0" smtClean="0">
                <a:latin typeface="Century Gothic" pitchFamily="34" charset="0"/>
              </a:rPr>
              <a:t>Franco Camarena Gabriela </a:t>
            </a:r>
          </a:p>
          <a:p>
            <a:r>
              <a:rPr lang="es-MX" dirty="0" smtClean="0">
                <a:latin typeface="Century Gothic" pitchFamily="34" charset="0"/>
              </a:rPr>
              <a:t>Hernández Alcántara Alejandra</a:t>
            </a:r>
          </a:p>
          <a:p>
            <a:r>
              <a:rPr lang="es-MX" dirty="0" smtClean="0">
                <a:latin typeface="Century Gothic" pitchFamily="34" charset="0"/>
              </a:rPr>
              <a:t>Jaimes Rodríguez Alan</a:t>
            </a:r>
          </a:p>
          <a:p>
            <a:r>
              <a:rPr lang="es-MX" dirty="0" smtClean="0">
                <a:latin typeface="Century Gothic" pitchFamily="34" charset="0"/>
              </a:rPr>
              <a:t>Suarez Esquivel Jessica Estephania</a:t>
            </a:r>
          </a:p>
          <a:p>
            <a:r>
              <a:rPr lang="es-MX" dirty="0" smtClean="0">
                <a:latin typeface="Century Gothic" pitchFamily="34" charset="0"/>
              </a:rPr>
              <a:t>Trujillo Ramos Tania Abigail</a:t>
            </a:r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INTRODUCCIÓN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3000" dirty="0" smtClean="0"/>
              <a:t>La hipocondría es según el manual de diagnostico de los trastornos mentales, “preocupación y miedo a tener una enfermedad a partir de la interpretación personal de síntomas  somáticos”, lo que nos lleva a una de las ramas de la psicología, conocida como psicología fisiológica; presentando en base a esto, un posible tratamiento a ésta enfermedad.</a:t>
            </a:r>
            <a:endParaRPr lang="es-MX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OBJETIVO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4000" dirty="0" smtClean="0"/>
              <a:t>Conocer que es y como se aplica la Psicología Fisiológica en el tratamiento de la hipocondría. 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PROBLEMA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 smtClean="0"/>
              <a:t>¿La Psicología Fisiológica puede dar un tratamiento satisfactorio a la hipocondría?</a:t>
            </a:r>
          </a:p>
          <a:p>
            <a:pPr algn="just">
              <a:buNone/>
            </a:pPr>
            <a:endParaRPr lang="es-MX" sz="4000" dirty="0" smtClean="0"/>
          </a:p>
          <a:p>
            <a:pPr lvl="7" algn="just"/>
            <a:r>
              <a:rPr lang="es-MX" sz="3000" dirty="0" smtClean="0"/>
              <a:t>  </a:t>
            </a:r>
            <a:r>
              <a:rPr lang="es-MX" sz="3600" dirty="0" smtClean="0"/>
              <a:t>HIPÓTESIS</a:t>
            </a:r>
          </a:p>
          <a:p>
            <a:pPr lvl="7">
              <a:buNone/>
            </a:pPr>
            <a:r>
              <a:rPr lang="es-MX" sz="3000" dirty="0" smtClean="0"/>
              <a:t>                                                  </a:t>
            </a:r>
          </a:p>
          <a:p>
            <a:pPr lvl="7"/>
            <a:endParaRPr lang="es-MX" sz="30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4786322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prstClr val="black"/>
                </a:solidFill>
              </a:rPr>
              <a:t>El P</a:t>
            </a:r>
            <a:r>
              <a:rPr lang="es-MX" sz="3200" dirty="0" smtClean="0">
                <a:solidFill>
                  <a:prstClr val="black"/>
                </a:solidFill>
              </a:rPr>
              <a:t>sicólogo </a:t>
            </a:r>
            <a:r>
              <a:rPr lang="es-MX" sz="3200" dirty="0">
                <a:solidFill>
                  <a:prstClr val="black"/>
                </a:solidFill>
              </a:rPr>
              <a:t>Fisiólogo en bases teóricas y prácticas, dará un </a:t>
            </a:r>
            <a:r>
              <a:rPr lang="es-MX" sz="3200" dirty="0" smtClean="0">
                <a:solidFill>
                  <a:prstClr val="black"/>
                </a:solidFill>
              </a:rPr>
              <a:t>diagnóstico </a:t>
            </a:r>
            <a:r>
              <a:rPr lang="es-MX" sz="3200" dirty="0">
                <a:solidFill>
                  <a:prstClr val="black"/>
                </a:solidFill>
              </a:rPr>
              <a:t>para el </a:t>
            </a:r>
            <a:r>
              <a:rPr lang="es-MX" sz="3200" dirty="0" smtClean="0">
                <a:solidFill>
                  <a:prstClr val="black"/>
                </a:solidFill>
              </a:rPr>
              <a:t>trastorno </a:t>
            </a:r>
            <a:r>
              <a:rPr lang="es-MX" sz="3200" dirty="0">
                <a:solidFill>
                  <a:prstClr val="black"/>
                </a:solidFill>
              </a:rPr>
              <a:t>hipocondriaco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MARCO TEÓRICO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3200" dirty="0" smtClean="0"/>
              <a:t>La Psicología Fisiológica es una de las disciplinas comprendidas dentro de las neurociencias. Se encarga del estudio científico de la biología, conducta y procesos psicológicos. También se suele llamar Psicobiología, por su relación con la mente y el comportamiento, en base al sistema nervioso y hormonal.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PERSONAJES FUNDADORES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DESCARTES</a:t>
            </a:r>
          </a:p>
          <a:p>
            <a:r>
              <a:rPr lang="es-MX" sz="3200" dirty="0" smtClean="0"/>
              <a:t>WEBER</a:t>
            </a:r>
          </a:p>
          <a:p>
            <a:r>
              <a:rPr lang="es-MX" sz="3200" dirty="0" smtClean="0"/>
              <a:t>FECHNER</a:t>
            </a:r>
          </a:p>
          <a:p>
            <a:r>
              <a:rPr lang="es-MX" sz="3200" dirty="0" smtClean="0"/>
              <a:t>MÜLLER</a:t>
            </a:r>
          </a:p>
          <a:p>
            <a:r>
              <a:rPr lang="es-MX" sz="3200" dirty="0" smtClean="0"/>
              <a:t>WHILHELM WUNDT (FUNDADOR DEL PRIMER LABORATORIO  DE PSICOLOGÍA; EN LEIPZIG ALEMANIA)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ENTREVISTA CON PSICOLÓGOS FISIOLÓGOS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 smtClean="0"/>
              <a:t>Discusión y análisis de repuestas</a:t>
            </a:r>
          </a:p>
          <a:p>
            <a:pPr algn="just"/>
            <a:r>
              <a:rPr lang="es-MX" sz="3200" dirty="0" smtClean="0"/>
              <a:t>Los procesos biológicos en el ser humano son los mismos (solo con algunas excepciones), y en la hipocondría los síntomas iníciales son los mismos. (ansiedad, miedo a la muerte,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 smtClean="0"/>
              <a:t>CONCLUSIONES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sz="3600" dirty="0" smtClean="0"/>
              <a:t>Se logro el objetivo ya que conocimos  como trabaja el Psicólogo Fisiólogo y obtuvimos un diagnóstico</a:t>
            </a:r>
          </a:p>
          <a:p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 smtClean="0"/>
              <a:t>DIAGNÓSTICO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3200" dirty="0" smtClean="0"/>
              <a:t>En bases fisiológicas se puede decir que la hipocondría es un trastorno de los neurotransmisores encargados de mantener un equilibrio emocional(dopamina, serotonina, en ocasiones noradrenalina) y lo mejor para su tratamiento es consultar a un especialista, que además indicará la cantidad necesaria de antidepresivos y ansiolíticos.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254</TotalTime>
  <Words>321</Words>
  <Application>Microsoft Office PowerPoint</Application>
  <PresentationFormat>Presentación en pantalla (4:3)</PresentationFormat>
  <Paragraphs>55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Diapositiva 1</vt:lpstr>
      <vt:lpstr>INTRODUCCIÓN</vt:lpstr>
      <vt:lpstr>OBJETIVO</vt:lpstr>
      <vt:lpstr>PROBLEMA</vt:lpstr>
      <vt:lpstr>MARCO TEÓRICO</vt:lpstr>
      <vt:lpstr>PERSONAJES FUNDADORES</vt:lpstr>
      <vt:lpstr>ENTREVISTA CON PSICOLÓGOS FISIOLÓGOS</vt:lpstr>
      <vt:lpstr>CONCLUSIONES</vt:lpstr>
      <vt:lpstr>DIAGNÓSTICO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</dc:creator>
  <cp:lastModifiedBy>Diego</cp:lastModifiedBy>
  <cp:revision>26</cp:revision>
  <dcterms:created xsi:type="dcterms:W3CDTF">2009-03-08T06:05:16Z</dcterms:created>
  <dcterms:modified xsi:type="dcterms:W3CDTF">2009-03-10T12:53:16Z</dcterms:modified>
</cp:coreProperties>
</file>