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9" r:id="rId2"/>
    <p:sldId id="256" r:id="rId3"/>
    <p:sldId id="265" r:id="rId4"/>
    <p:sldId id="258" r:id="rId5"/>
    <p:sldId id="257" r:id="rId6"/>
    <p:sldId id="261" r:id="rId7"/>
    <p:sldId id="268" r:id="rId8"/>
    <p:sldId id="269" r:id="rId9"/>
    <p:sldId id="270" r:id="rId10"/>
    <p:sldId id="271" r:id="rId11"/>
    <p:sldId id="272" r:id="rId12"/>
    <p:sldId id="262" r:id="rId13"/>
    <p:sldId id="266" r:id="rId14"/>
    <p:sldId id="263" r:id="rId15"/>
    <p:sldId id="267" r:id="rId16"/>
    <p:sldId id="264"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66"/>
    <a:srgbClr val="FF0000"/>
    <a:srgbClr val="455907"/>
    <a:srgbClr val="B8B42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8B14C1-9131-4B0B-861D-0B9342E1CBE8}" type="doc">
      <dgm:prSet loTypeId="urn:microsoft.com/office/officeart/2005/8/layout/hierarchy1" loCatId="hierarchy" qsTypeId="urn:microsoft.com/office/officeart/2005/8/quickstyle/simple3" qsCatId="simple" csTypeId="urn:microsoft.com/office/officeart/2005/8/colors/colorful3" csCatId="colorful" phldr="1"/>
      <dgm:spPr/>
      <dgm:t>
        <a:bodyPr/>
        <a:lstStyle/>
        <a:p>
          <a:endParaRPr lang="es-MX"/>
        </a:p>
      </dgm:t>
    </dgm:pt>
    <dgm:pt modelId="{B7348B13-71B6-4335-83A7-4242ED5F3EAF}">
      <dgm:prSet phldrT="[Texto]"/>
      <dgm:spPr/>
      <dgm:t>
        <a:bodyPr/>
        <a:lstStyle/>
        <a:p>
          <a:r>
            <a:rPr lang="es-ES" dirty="0" smtClean="0">
              <a:solidFill>
                <a:srgbClr val="FF0066"/>
              </a:solidFill>
              <a:latin typeface="Comic Sans MS" pitchFamily="66" charset="0"/>
            </a:rPr>
            <a:t>REFLEXOLOGIA</a:t>
          </a:r>
          <a:endParaRPr lang="es-MX" dirty="0">
            <a:solidFill>
              <a:srgbClr val="FF0066"/>
            </a:solidFill>
            <a:latin typeface="Comic Sans MS" pitchFamily="66" charset="0"/>
          </a:endParaRPr>
        </a:p>
      </dgm:t>
    </dgm:pt>
    <dgm:pt modelId="{6578905E-A40F-48E4-9AFC-C15EF88C9412}" type="sibTrans" cxnId="{D2804DB0-8F14-454C-AED0-95195FA7F691}">
      <dgm:prSet/>
      <dgm:spPr/>
      <dgm:t>
        <a:bodyPr/>
        <a:lstStyle/>
        <a:p>
          <a:endParaRPr lang="es-MX"/>
        </a:p>
      </dgm:t>
    </dgm:pt>
    <dgm:pt modelId="{6E11D8D2-F10A-4BBB-872A-BE7657AA0A09}" type="parTrans" cxnId="{D2804DB0-8F14-454C-AED0-95195FA7F691}">
      <dgm:prSet/>
      <dgm:spPr/>
      <dgm:t>
        <a:bodyPr/>
        <a:lstStyle/>
        <a:p>
          <a:endParaRPr lang="es-MX"/>
        </a:p>
      </dgm:t>
    </dgm:pt>
    <dgm:pt modelId="{AA401243-FE3A-4980-A428-989C696076CE}">
      <dgm:prSet phldrT="[Texto]"/>
      <dgm:spPr/>
      <dgm:t>
        <a:bodyPr/>
        <a:lstStyle/>
        <a:p>
          <a:r>
            <a:rPr lang="es-ES" dirty="0" smtClean="0">
              <a:solidFill>
                <a:srgbClr val="00B0F0"/>
              </a:solidFill>
              <a:latin typeface="Comic Sans MS" pitchFamily="66" charset="0"/>
              <a:hlinkClick xmlns:r="http://schemas.openxmlformats.org/officeDocument/2006/relationships" r:id="rId1" action="ppaction://hlinksldjump"/>
            </a:rPr>
            <a:t>Surgimiento y representantes</a:t>
          </a:r>
          <a:endParaRPr lang="es-ES" dirty="0" smtClean="0">
            <a:solidFill>
              <a:srgbClr val="00B0F0"/>
            </a:solidFill>
            <a:latin typeface="Comic Sans MS" pitchFamily="66" charset="0"/>
          </a:endParaRPr>
        </a:p>
        <a:p>
          <a:endParaRPr lang="es-MX" dirty="0"/>
        </a:p>
      </dgm:t>
    </dgm:pt>
    <dgm:pt modelId="{E9931920-1903-4E08-9570-030F11361CA0}" type="sibTrans" cxnId="{9B99CB2D-6F45-4967-BEA0-7D5F0CCE1386}">
      <dgm:prSet/>
      <dgm:spPr/>
      <dgm:t>
        <a:bodyPr/>
        <a:lstStyle/>
        <a:p>
          <a:endParaRPr lang="es-MX"/>
        </a:p>
      </dgm:t>
    </dgm:pt>
    <dgm:pt modelId="{E14AF1E5-BBEB-4865-ADCF-0F2767ACAE2B}" type="parTrans" cxnId="{9B99CB2D-6F45-4967-BEA0-7D5F0CCE1386}">
      <dgm:prSet/>
      <dgm:spPr/>
      <dgm:t>
        <a:bodyPr/>
        <a:lstStyle/>
        <a:p>
          <a:endParaRPr lang="es-MX"/>
        </a:p>
      </dgm:t>
    </dgm:pt>
    <dgm:pt modelId="{01109C9C-262B-4AB5-859B-9604067F002A}">
      <dgm:prSet phldrT="[Texto]"/>
      <dgm:spPr/>
      <dgm:t>
        <a:bodyPr/>
        <a:lstStyle/>
        <a:p>
          <a:r>
            <a:rPr lang="es-ES" dirty="0" smtClean="0">
              <a:solidFill>
                <a:srgbClr val="00B050"/>
              </a:solidFill>
              <a:latin typeface="Comic Sans MS" pitchFamily="66" charset="0"/>
              <a:hlinkClick xmlns:r="http://schemas.openxmlformats.org/officeDocument/2006/relationships" r:id="rId2" action="ppaction://hlinksldjump"/>
            </a:rPr>
            <a:t>Sherrington  y</a:t>
          </a:r>
          <a:br>
            <a:rPr lang="es-ES" dirty="0" smtClean="0">
              <a:solidFill>
                <a:srgbClr val="00B050"/>
              </a:solidFill>
              <a:latin typeface="Comic Sans MS" pitchFamily="66" charset="0"/>
              <a:hlinkClick xmlns:r="http://schemas.openxmlformats.org/officeDocument/2006/relationships" r:id="rId2" action="ppaction://hlinksldjump"/>
            </a:rPr>
          </a:br>
          <a:r>
            <a:rPr lang="es-ES" dirty="0" smtClean="0">
              <a:solidFill>
                <a:srgbClr val="00B050"/>
              </a:solidFill>
              <a:latin typeface="Comic Sans MS" pitchFamily="66" charset="0"/>
              <a:hlinkClick xmlns:r="http://schemas.openxmlformats.org/officeDocument/2006/relationships" r:id="rId2" action="ppaction://hlinksldjump"/>
            </a:rPr>
            <a:t> </a:t>
          </a:r>
          <a:br>
            <a:rPr lang="es-ES" dirty="0" smtClean="0">
              <a:solidFill>
                <a:srgbClr val="00B050"/>
              </a:solidFill>
              <a:latin typeface="Comic Sans MS" pitchFamily="66" charset="0"/>
              <a:hlinkClick xmlns:r="http://schemas.openxmlformats.org/officeDocument/2006/relationships" r:id="rId2" action="ppaction://hlinksldjump"/>
            </a:rPr>
          </a:br>
          <a:r>
            <a:rPr lang="es-ES" dirty="0" smtClean="0">
              <a:solidFill>
                <a:srgbClr val="00B050"/>
              </a:solidFill>
              <a:latin typeface="Comic Sans MS" pitchFamily="66" charset="0"/>
              <a:hlinkClick xmlns:r="http://schemas.openxmlformats.org/officeDocument/2006/relationships" r:id="rId2" action="ppaction://hlinksldjump"/>
            </a:rPr>
            <a:t>Chechenov</a:t>
          </a:r>
          <a:endParaRPr lang="es-MX" dirty="0">
            <a:solidFill>
              <a:srgbClr val="00B050"/>
            </a:solidFill>
            <a:latin typeface="Comic Sans MS" pitchFamily="66" charset="0"/>
          </a:endParaRPr>
        </a:p>
      </dgm:t>
    </dgm:pt>
    <dgm:pt modelId="{A98582C2-1CF0-4A3B-BA1E-20B036ADCF0A}" type="sibTrans" cxnId="{C53135C6-1231-4FAE-AB10-2F6F4C08A608}">
      <dgm:prSet/>
      <dgm:spPr/>
      <dgm:t>
        <a:bodyPr/>
        <a:lstStyle/>
        <a:p>
          <a:endParaRPr lang="es-MX"/>
        </a:p>
      </dgm:t>
    </dgm:pt>
    <dgm:pt modelId="{992FB054-CE5F-4910-A04F-63B1D66630E5}" type="parTrans" cxnId="{C53135C6-1231-4FAE-AB10-2F6F4C08A608}">
      <dgm:prSet/>
      <dgm:spPr/>
      <dgm:t>
        <a:bodyPr/>
        <a:lstStyle/>
        <a:p>
          <a:endParaRPr lang="es-MX"/>
        </a:p>
      </dgm:t>
    </dgm:pt>
    <dgm:pt modelId="{F867DF2D-691D-4106-9FA5-EECD4B4704F7}">
      <dgm:prSet phldrT="[Texto]"/>
      <dgm:spPr/>
      <dgm:t>
        <a:bodyPr/>
        <a:lstStyle/>
        <a:p>
          <a:r>
            <a:rPr lang="es-ES" dirty="0" smtClean="0">
              <a:solidFill>
                <a:srgbClr val="00B050"/>
              </a:solidFill>
              <a:latin typeface="Comic Sans MS" pitchFamily="66" charset="0"/>
              <a:hlinkClick xmlns:r="http://schemas.openxmlformats.org/officeDocument/2006/relationships" r:id="rId3" action="ppaction://hlinksldjump"/>
            </a:rPr>
            <a:t>P. Pavlov</a:t>
          </a:r>
          <a:endParaRPr lang="es-MX" dirty="0">
            <a:solidFill>
              <a:srgbClr val="00B050"/>
            </a:solidFill>
            <a:latin typeface="Comic Sans MS" pitchFamily="66" charset="0"/>
          </a:endParaRPr>
        </a:p>
      </dgm:t>
    </dgm:pt>
    <dgm:pt modelId="{CB4FFD51-5826-49CD-9779-AAA95380CCD2}" type="sibTrans" cxnId="{498A4BBC-C81E-4088-A5A7-A6720C4D5B9F}">
      <dgm:prSet/>
      <dgm:spPr/>
      <dgm:t>
        <a:bodyPr/>
        <a:lstStyle/>
        <a:p>
          <a:endParaRPr lang="es-MX"/>
        </a:p>
      </dgm:t>
    </dgm:pt>
    <dgm:pt modelId="{6F00C8D0-9BB1-44AE-B3A7-D55A66C1915A}" type="parTrans" cxnId="{498A4BBC-C81E-4088-A5A7-A6720C4D5B9F}">
      <dgm:prSet/>
      <dgm:spPr/>
      <dgm:t>
        <a:bodyPr/>
        <a:lstStyle/>
        <a:p>
          <a:endParaRPr lang="es-MX"/>
        </a:p>
      </dgm:t>
    </dgm:pt>
    <dgm:pt modelId="{D7E08BFF-F659-4E3A-9E5C-7525238F61A1}">
      <dgm:prSet phldrT="[Texto]"/>
      <dgm:spPr/>
      <dgm:t>
        <a:bodyPr/>
        <a:lstStyle/>
        <a:p>
          <a:r>
            <a:rPr lang="es-ES" dirty="0" smtClean="0">
              <a:solidFill>
                <a:srgbClr val="7030A0"/>
              </a:solidFill>
              <a:latin typeface="Comic Sans MS" pitchFamily="66" charset="0"/>
            </a:rPr>
            <a:t>Aportaciones</a:t>
          </a:r>
          <a:endParaRPr lang="es-MX" dirty="0">
            <a:solidFill>
              <a:srgbClr val="7030A0"/>
            </a:solidFill>
            <a:latin typeface="Comic Sans MS" pitchFamily="66" charset="0"/>
          </a:endParaRPr>
        </a:p>
      </dgm:t>
    </dgm:pt>
    <dgm:pt modelId="{476B69C0-C4E0-4F0E-95DF-DFA8D6124B66}" type="sibTrans" cxnId="{AA1561E2-16F4-464E-8968-C73355256814}">
      <dgm:prSet/>
      <dgm:spPr/>
      <dgm:t>
        <a:bodyPr/>
        <a:lstStyle/>
        <a:p>
          <a:endParaRPr lang="es-MX"/>
        </a:p>
      </dgm:t>
    </dgm:pt>
    <dgm:pt modelId="{B083B1E0-A7F9-42CC-91F9-79AA8D1301A4}" type="parTrans" cxnId="{AA1561E2-16F4-464E-8968-C73355256814}">
      <dgm:prSet/>
      <dgm:spPr/>
      <dgm:t>
        <a:bodyPr/>
        <a:lstStyle/>
        <a:p>
          <a:endParaRPr lang="es-MX"/>
        </a:p>
      </dgm:t>
    </dgm:pt>
    <dgm:pt modelId="{B9B5782D-847A-400F-8034-8B34AC21FA63}">
      <dgm:prSet/>
      <dgm:spPr/>
      <dgm:t>
        <a:bodyPr/>
        <a:lstStyle/>
        <a:p>
          <a:r>
            <a:rPr lang="es-ES" dirty="0" smtClean="0">
              <a:solidFill>
                <a:srgbClr val="7030A0"/>
              </a:solidFill>
              <a:latin typeface="Comic Sans MS" pitchFamily="66" charset="0"/>
            </a:rPr>
            <a:t>Limitaciones</a:t>
          </a:r>
          <a:endParaRPr lang="es-MX" dirty="0">
            <a:solidFill>
              <a:srgbClr val="7030A0"/>
            </a:solidFill>
            <a:latin typeface="Comic Sans MS" pitchFamily="66" charset="0"/>
          </a:endParaRPr>
        </a:p>
      </dgm:t>
    </dgm:pt>
    <dgm:pt modelId="{FC3B7250-E45D-469F-8E47-BEF9756DD0E3}" type="sibTrans" cxnId="{26C13488-0358-4004-AEC1-EB29DFABDD79}">
      <dgm:prSet/>
      <dgm:spPr/>
      <dgm:t>
        <a:bodyPr/>
        <a:lstStyle/>
        <a:p>
          <a:endParaRPr lang="es-MX"/>
        </a:p>
      </dgm:t>
    </dgm:pt>
    <dgm:pt modelId="{61C22C63-8E08-4481-A544-4AF8FE79B5B3}" type="parTrans" cxnId="{26C13488-0358-4004-AEC1-EB29DFABDD79}">
      <dgm:prSet/>
      <dgm:spPr/>
      <dgm:t>
        <a:bodyPr/>
        <a:lstStyle/>
        <a:p>
          <a:endParaRPr lang="es-MX"/>
        </a:p>
      </dgm:t>
    </dgm:pt>
    <dgm:pt modelId="{72E1C9D2-1E31-408C-B2F1-5E4A32D4FEFD}" type="pres">
      <dgm:prSet presAssocID="{018B14C1-9131-4B0B-861D-0B9342E1CBE8}" presName="hierChild1" presStyleCnt="0">
        <dgm:presLayoutVars>
          <dgm:chPref val="1"/>
          <dgm:dir/>
          <dgm:animOne val="branch"/>
          <dgm:animLvl val="lvl"/>
          <dgm:resizeHandles/>
        </dgm:presLayoutVars>
      </dgm:prSet>
      <dgm:spPr/>
      <dgm:t>
        <a:bodyPr/>
        <a:lstStyle/>
        <a:p>
          <a:endParaRPr lang="es-MX"/>
        </a:p>
      </dgm:t>
    </dgm:pt>
    <dgm:pt modelId="{8C2A07ED-F4F7-47DA-A0B7-BAC90ECEF80C}" type="pres">
      <dgm:prSet presAssocID="{B7348B13-71B6-4335-83A7-4242ED5F3EAF}" presName="hierRoot1" presStyleCnt="0"/>
      <dgm:spPr/>
    </dgm:pt>
    <dgm:pt modelId="{90D469AF-B943-4839-A3EF-F2A01469A4D7}" type="pres">
      <dgm:prSet presAssocID="{B7348B13-71B6-4335-83A7-4242ED5F3EAF}" presName="composite" presStyleCnt="0"/>
      <dgm:spPr/>
    </dgm:pt>
    <dgm:pt modelId="{D9BF9B63-3A48-402F-9220-ECF81143BA4F}" type="pres">
      <dgm:prSet presAssocID="{B7348B13-71B6-4335-83A7-4242ED5F3EAF}" presName="background" presStyleLbl="node0" presStyleIdx="0" presStyleCnt="1"/>
      <dgm:spPr/>
    </dgm:pt>
    <dgm:pt modelId="{1B5D9BE3-7131-4B59-9B14-2B5B0B28D874}" type="pres">
      <dgm:prSet presAssocID="{B7348B13-71B6-4335-83A7-4242ED5F3EAF}" presName="text" presStyleLbl="fgAcc0" presStyleIdx="0" presStyleCnt="1" custLinFactNeighborX="214" custLinFactNeighborY="844">
        <dgm:presLayoutVars>
          <dgm:chPref val="3"/>
        </dgm:presLayoutVars>
      </dgm:prSet>
      <dgm:spPr/>
      <dgm:t>
        <a:bodyPr/>
        <a:lstStyle/>
        <a:p>
          <a:endParaRPr lang="es-MX"/>
        </a:p>
      </dgm:t>
    </dgm:pt>
    <dgm:pt modelId="{C3FAB987-A807-4D72-9356-7A0F70C21D82}" type="pres">
      <dgm:prSet presAssocID="{B7348B13-71B6-4335-83A7-4242ED5F3EAF}" presName="hierChild2" presStyleCnt="0"/>
      <dgm:spPr/>
    </dgm:pt>
    <dgm:pt modelId="{D32070B6-7D3E-4BFA-AD1D-9974AF867272}" type="pres">
      <dgm:prSet presAssocID="{E14AF1E5-BBEB-4865-ADCF-0F2767ACAE2B}" presName="Name10" presStyleLbl="parChTrans1D2" presStyleIdx="0" presStyleCnt="3"/>
      <dgm:spPr/>
      <dgm:t>
        <a:bodyPr/>
        <a:lstStyle/>
        <a:p>
          <a:endParaRPr lang="es-MX"/>
        </a:p>
      </dgm:t>
    </dgm:pt>
    <dgm:pt modelId="{8EF42C28-9E17-4C85-AB41-5233AC611B4A}" type="pres">
      <dgm:prSet presAssocID="{AA401243-FE3A-4980-A428-989C696076CE}" presName="hierRoot2" presStyleCnt="0"/>
      <dgm:spPr/>
    </dgm:pt>
    <dgm:pt modelId="{6020AC81-EDA6-4585-A375-8DC630FE3367}" type="pres">
      <dgm:prSet presAssocID="{AA401243-FE3A-4980-A428-989C696076CE}" presName="composite2" presStyleCnt="0"/>
      <dgm:spPr/>
    </dgm:pt>
    <dgm:pt modelId="{C24B3EBC-6B1A-487E-8C8C-F32BF8DD4570}" type="pres">
      <dgm:prSet presAssocID="{AA401243-FE3A-4980-A428-989C696076CE}" presName="background2" presStyleLbl="node2" presStyleIdx="0" presStyleCnt="3"/>
      <dgm:spPr/>
    </dgm:pt>
    <dgm:pt modelId="{FC3D41FF-F331-49EC-9FAB-E65FF44D3A11}" type="pres">
      <dgm:prSet presAssocID="{AA401243-FE3A-4980-A428-989C696076CE}" presName="text2" presStyleLbl="fgAcc2" presStyleIdx="0" presStyleCnt="3">
        <dgm:presLayoutVars>
          <dgm:chPref val="3"/>
        </dgm:presLayoutVars>
      </dgm:prSet>
      <dgm:spPr/>
      <dgm:t>
        <a:bodyPr/>
        <a:lstStyle/>
        <a:p>
          <a:endParaRPr lang="es-MX"/>
        </a:p>
      </dgm:t>
    </dgm:pt>
    <dgm:pt modelId="{3D34D5FF-092A-4748-8D03-BC5D68CF39C8}" type="pres">
      <dgm:prSet presAssocID="{AA401243-FE3A-4980-A428-989C696076CE}" presName="hierChild3" presStyleCnt="0"/>
      <dgm:spPr/>
    </dgm:pt>
    <dgm:pt modelId="{48C0BC49-526B-499C-99BB-6FA1EA59CC8E}" type="pres">
      <dgm:prSet presAssocID="{992FB054-CE5F-4910-A04F-63B1D66630E5}" presName="Name17" presStyleLbl="parChTrans1D3" presStyleIdx="0" presStyleCnt="2"/>
      <dgm:spPr/>
      <dgm:t>
        <a:bodyPr/>
        <a:lstStyle/>
        <a:p>
          <a:endParaRPr lang="es-MX"/>
        </a:p>
      </dgm:t>
    </dgm:pt>
    <dgm:pt modelId="{C1572C3C-A20E-414B-AC10-116A059D538A}" type="pres">
      <dgm:prSet presAssocID="{01109C9C-262B-4AB5-859B-9604067F002A}" presName="hierRoot3" presStyleCnt="0"/>
      <dgm:spPr/>
    </dgm:pt>
    <dgm:pt modelId="{66A0C52A-D8E9-4774-96D3-8EBFAD1484A9}" type="pres">
      <dgm:prSet presAssocID="{01109C9C-262B-4AB5-859B-9604067F002A}" presName="composite3" presStyleCnt="0"/>
      <dgm:spPr/>
    </dgm:pt>
    <dgm:pt modelId="{B1822C94-56E5-4BEB-812F-2C91E6063C43}" type="pres">
      <dgm:prSet presAssocID="{01109C9C-262B-4AB5-859B-9604067F002A}" presName="background3" presStyleLbl="node3" presStyleIdx="0" presStyleCnt="2"/>
      <dgm:spPr/>
    </dgm:pt>
    <dgm:pt modelId="{DC5E8746-7355-446B-8CBF-499881B8FC62}" type="pres">
      <dgm:prSet presAssocID="{01109C9C-262B-4AB5-859B-9604067F002A}" presName="text3" presStyleLbl="fgAcc3" presStyleIdx="0" presStyleCnt="2" custScaleX="129143" custScaleY="83132" custLinFactNeighborX="-9006" custLinFactNeighborY="16030">
        <dgm:presLayoutVars>
          <dgm:chPref val="3"/>
        </dgm:presLayoutVars>
      </dgm:prSet>
      <dgm:spPr/>
      <dgm:t>
        <a:bodyPr/>
        <a:lstStyle/>
        <a:p>
          <a:endParaRPr lang="es-MX"/>
        </a:p>
      </dgm:t>
    </dgm:pt>
    <dgm:pt modelId="{6345B445-39F5-4CB2-9038-D29DF709E037}" type="pres">
      <dgm:prSet presAssocID="{01109C9C-262B-4AB5-859B-9604067F002A}" presName="hierChild4" presStyleCnt="0"/>
      <dgm:spPr/>
    </dgm:pt>
    <dgm:pt modelId="{C1046F8F-3471-4397-B99D-E27158DB6F67}" type="pres">
      <dgm:prSet presAssocID="{6F00C8D0-9BB1-44AE-B3A7-D55A66C1915A}" presName="Name17" presStyleLbl="parChTrans1D3" presStyleIdx="1" presStyleCnt="2"/>
      <dgm:spPr/>
      <dgm:t>
        <a:bodyPr/>
        <a:lstStyle/>
        <a:p>
          <a:endParaRPr lang="es-MX"/>
        </a:p>
      </dgm:t>
    </dgm:pt>
    <dgm:pt modelId="{59A812BA-A2BF-409D-BBF4-D7BD33B0719A}" type="pres">
      <dgm:prSet presAssocID="{F867DF2D-691D-4106-9FA5-EECD4B4704F7}" presName="hierRoot3" presStyleCnt="0"/>
      <dgm:spPr/>
    </dgm:pt>
    <dgm:pt modelId="{BA08861C-B290-4D8B-842F-06A2C4F02D1D}" type="pres">
      <dgm:prSet presAssocID="{F867DF2D-691D-4106-9FA5-EECD4B4704F7}" presName="composite3" presStyleCnt="0"/>
      <dgm:spPr/>
    </dgm:pt>
    <dgm:pt modelId="{CD49FCA7-1E9A-4017-B122-641668F2D2A0}" type="pres">
      <dgm:prSet presAssocID="{F867DF2D-691D-4106-9FA5-EECD4B4704F7}" presName="background3" presStyleLbl="node3" presStyleIdx="1" presStyleCnt="2"/>
      <dgm:spPr/>
    </dgm:pt>
    <dgm:pt modelId="{BCF7099C-9FC9-438C-838F-04A140DF3020}" type="pres">
      <dgm:prSet presAssocID="{F867DF2D-691D-4106-9FA5-EECD4B4704F7}" presName="text3" presStyleLbl="fgAcc3" presStyleIdx="1" presStyleCnt="2" custScaleY="44341" custLinFactNeighborX="2438" custLinFactNeighborY="16030">
        <dgm:presLayoutVars>
          <dgm:chPref val="3"/>
        </dgm:presLayoutVars>
      </dgm:prSet>
      <dgm:spPr/>
      <dgm:t>
        <a:bodyPr/>
        <a:lstStyle/>
        <a:p>
          <a:endParaRPr lang="es-MX"/>
        </a:p>
      </dgm:t>
    </dgm:pt>
    <dgm:pt modelId="{E3AD8899-FFAC-4D4F-8130-391DFB04375C}" type="pres">
      <dgm:prSet presAssocID="{F867DF2D-691D-4106-9FA5-EECD4B4704F7}" presName="hierChild4" presStyleCnt="0"/>
      <dgm:spPr/>
    </dgm:pt>
    <dgm:pt modelId="{95AD0DC8-CB00-4EF8-AB96-DFC34378BC10}" type="pres">
      <dgm:prSet presAssocID="{B083B1E0-A7F9-42CC-91F9-79AA8D1301A4}" presName="Name10" presStyleLbl="parChTrans1D2" presStyleIdx="1" presStyleCnt="3"/>
      <dgm:spPr/>
      <dgm:t>
        <a:bodyPr/>
        <a:lstStyle/>
        <a:p>
          <a:endParaRPr lang="es-MX"/>
        </a:p>
      </dgm:t>
    </dgm:pt>
    <dgm:pt modelId="{2E48589C-6FF0-4A50-A9DD-2475101A736C}" type="pres">
      <dgm:prSet presAssocID="{D7E08BFF-F659-4E3A-9E5C-7525238F61A1}" presName="hierRoot2" presStyleCnt="0"/>
      <dgm:spPr/>
    </dgm:pt>
    <dgm:pt modelId="{E0DEF71F-197E-4D61-9EB5-7FA156990D5F}" type="pres">
      <dgm:prSet presAssocID="{D7E08BFF-F659-4E3A-9E5C-7525238F61A1}" presName="composite2" presStyleCnt="0"/>
      <dgm:spPr/>
    </dgm:pt>
    <dgm:pt modelId="{8340ED8F-7C41-418B-A140-73DA753D59C2}" type="pres">
      <dgm:prSet presAssocID="{D7E08BFF-F659-4E3A-9E5C-7525238F61A1}" presName="background2" presStyleLbl="node2" presStyleIdx="1" presStyleCnt="3"/>
      <dgm:spPr/>
    </dgm:pt>
    <dgm:pt modelId="{7977DD3D-8E5F-4850-AE4E-F002CE710DD7}" type="pres">
      <dgm:prSet presAssocID="{D7E08BFF-F659-4E3A-9E5C-7525238F61A1}" presName="text2" presStyleLbl="fgAcc2" presStyleIdx="1" presStyleCnt="3">
        <dgm:presLayoutVars>
          <dgm:chPref val="3"/>
        </dgm:presLayoutVars>
      </dgm:prSet>
      <dgm:spPr/>
      <dgm:t>
        <a:bodyPr/>
        <a:lstStyle/>
        <a:p>
          <a:endParaRPr lang="es-MX"/>
        </a:p>
      </dgm:t>
    </dgm:pt>
    <dgm:pt modelId="{A4B9C6A4-DFC7-4458-8B47-8CE87BBDE5C6}" type="pres">
      <dgm:prSet presAssocID="{D7E08BFF-F659-4E3A-9E5C-7525238F61A1}" presName="hierChild3" presStyleCnt="0"/>
      <dgm:spPr/>
    </dgm:pt>
    <dgm:pt modelId="{6F6291A0-E03C-4678-8663-D65B22454217}" type="pres">
      <dgm:prSet presAssocID="{61C22C63-8E08-4481-A544-4AF8FE79B5B3}" presName="Name10" presStyleLbl="parChTrans1D2" presStyleIdx="2" presStyleCnt="3"/>
      <dgm:spPr/>
      <dgm:t>
        <a:bodyPr/>
        <a:lstStyle/>
        <a:p>
          <a:endParaRPr lang="es-MX"/>
        </a:p>
      </dgm:t>
    </dgm:pt>
    <dgm:pt modelId="{863B890F-5D0D-42C5-B6D7-0C2832A2F0A0}" type="pres">
      <dgm:prSet presAssocID="{B9B5782D-847A-400F-8034-8B34AC21FA63}" presName="hierRoot2" presStyleCnt="0"/>
      <dgm:spPr/>
    </dgm:pt>
    <dgm:pt modelId="{65262B27-8B2D-4025-B64F-608D6589A98A}" type="pres">
      <dgm:prSet presAssocID="{B9B5782D-847A-400F-8034-8B34AC21FA63}" presName="composite2" presStyleCnt="0"/>
      <dgm:spPr/>
    </dgm:pt>
    <dgm:pt modelId="{3F138131-62EE-4AF9-911D-8032E973A31F}" type="pres">
      <dgm:prSet presAssocID="{B9B5782D-847A-400F-8034-8B34AC21FA63}" presName="background2" presStyleLbl="node2" presStyleIdx="2" presStyleCnt="3"/>
      <dgm:spPr/>
    </dgm:pt>
    <dgm:pt modelId="{10A71DA3-EF75-45E8-AF15-962A75E679E1}" type="pres">
      <dgm:prSet presAssocID="{B9B5782D-847A-400F-8034-8B34AC21FA63}" presName="text2" presStyleLbl="fgAcc2" presStyleIdx="2" presStyleCnt="3">
        <dgm:presLayoutVars>
          <dgm:chPref val="3"/>
        </dgm:presLayoutVars>
      </dgm:prSet>
      <dgm:spPr/>
      <dgm:t>
        <a:bodyPr/>
        <a:lstStyle/>
        <a:p>
          <a:endParaRPr lang="es-MX"/>
        </a:p>
      </dgm:t>
    </dgm:pt>
    <dgm:pt modelId="{272DA031-8B8D-4C03-BE8D-B765F1869299}" type="pres">
      <dgm:prSet presAssocID="{B9B5782D-847A-400F-8034-8B34AC21FA63}" presName="hierChild3" presStyleCnt="0"/>
      <dgm:spPr/>
    </dgm:pt>
  </dgm:ptLst>
  <dgm:cxnLst>
    <dgm:cxn modelId="{8904A73C-F92D-4E4C-809A-C803ACF496B0}" type="presOf" srcId="{6F00C8D0-9BB1-44AE-B3A7-D55A66C1915A}" destId="{C1046F8F-3471-4397-B99D-E27158DB6F67}" srcOrd="0" destOrd="0" presId="urn:microsoft.com/office/officeart/2005/8/layout/hierarchy1"/>
    <dgm:cxn modelId="{9A965BE9-E0FD-4AE2-88AF-306A64133549}" type="presOf" srcId="{B7348B13-71B6-4335-83A7-4242ED5F3EAF}" destId="{1B5D9BE3-7131-4B59-9B14-2B5B0B28D874}" srcOrd="0" destOrd="0" presId="urn:microsoft.com/office/officeart/2005/8/layout/hierarchy1"/>
    <dgm:cxn modelId="{88DBBF3C-033A-4EA9-935F-7EAA29734098}" type="presOf" srcId="{AA401243-FE3A-4980-A428-989C696076CE}" destId="{FC3D41FF-F331-49EC-9FAB-E65FF44D3A11}" srcOrd="0" destOrd="0" presId="urn:microsoft.com/office/officeart/2005/8/layout/hierarchy1"/>
    <dgm:cxn modelId="{864AEB1B-C7AF-41FF-910F-1CC307DC3030}" type="presOf" srcId="{B9B5782D-847A-400F-8034-8B34AC21FA63}" destId="{10A71DA3-EF75-45E8-AF15-962A75E679E1}" srcOrd="0" destOrd="0" presId="urn:microsoft.com/office/officeart/2005/8/layout/hierarchy1"/>
    <dgm:cxn modelId="{C53135C6-1231-4FAE-AB10-2F6F4C08A608}" srcId="{AA401243-FE3A-4980-A428-989C696076CE}" destId="{01109C9C-262B-4AB5-859B-9604067F002A}" srcOrd="0" destOrd="0" parTransId="{992FB054-CE5F-4910-A04F-63B1D66630E5}" sibTransId="{A98582C2-1CF0-4A3B-BA1E-20B036ADCF0A}"/>
    <dgm:cxn modelId="{BFAE96D4-2EDE-4A16-9F74-8210263CE11A}" type="presOf" srcId="{B083B1E0-A7F9-42CC-91F9-79AA8D1301A4}" destId="{95AD0DC8-CB00-4EF8-AB96-DFC34378BC10}" srcOrd="0" destOrd="0" presId="urn:microsoft.com/office/officeart/2005/8/layout/hierarchy1"/>
    <dgm:cxn modelId="{8CC22B21-DF05-466C-B875-E87209DAEED5}" type="presOf" srcId="{F867DF2D-691D-4106-9FA5-EECD4B4704F7}" destId="{BCF7099C-9FC9-438C-838F-04A140DF3020}" srcOrd="0" destOrd="0" presId="urn:microsoft.com/office/officeart/2005/8/layout/hierarchy1"/>
    <dgm:cxn modelId="{D2804DB0-8F14-454C-AED0-95195FA7F691}" srcId="{018B14C1-9131-4B0B-861D-0B9342E1CBE8}" destId="{B7348B13-71B6-4335-83A7-4242ED5F3EAF}" srcOrd="0" destOrd="0" parTransId="{6E11D8D2-F10A-4BBB-872A-BE7657AA0A09}" sibTransId="{6578905E-A40F-48E4-9AFC-C15EF88C9412}"/>
    <dgm:cxn modelId="{38F3B769-4436-4552-80C6-1F160911D5BD}" type="presOf" srcId="{01109C9C-262B-4AB5-859B-9604067F002A}" destId="{DC5E8746-7355-446B-8CBF-499881B8FC62}" srcOrd="0" destOrd="0" presId="urn:microsoft.com/office/officeart/2005/8/layout/hierarchy1"/>
    <dgm:cxn modelId="{0882A46A-3A34-443F-B34A-7E98B037C948}" type="presOf" srcId="{992FB054-CE5F-4910-A04F-63B1D66630E5}" destId="{48C0BC49-526B-499C-99BB-6FA1EA59CC8E}" srcOrd="0" destOrd="0" presId="urn:microsoft.com/office/officeart/2005/8/layout/hierarchy1"/>
    <dgm:cxn modelId="{498A4BBC-C81E-4088-A5A7-A6720C4D5B9F}" srcId="{AA401243-FE3A-4980-A428-989C696076CE}" destId="{F867DF2D-691D-4106-9FA5-EECD4B4704F7}" srcOrd="1" destOrd="0" parTransId="{6F00C8D0-9BB1-44AE-B3A7-D55A66C1915A}" sibTransId="{CB4FFD51-5826-49CD-9779-AAA95380CCD2}"/>
    <dgm:cxn modelId="{90F238CE-6C06-4198-8529-0AD8A0280AA4}" type="presOf" srcId="{018B14C1-9131-4B0B-861D-0B9342E1CBE8}" destId="{72E1C9D2-1E31-408C-B2F1-5E4A32D4FEFD}" srcOrd="0" destOrd="0" presId="urn:microsoft.com/office/officeart/2005/8/layout/hierarchy1"/>
    <dgm:cxn modelId="{6408B1BA-B395-416C-B5F3-74D7CC5FE791}" type="presOf" srcId="{D7E08BFF-F659-4E3A-9E5C-7525238F61A1}" destId="{7977DD3D-8E5F-4850-AE4E-F002CE710DD7}" srcOrd="0" destOrd="0" presId="urn:microsoft.com/office/officeart/2005/8/layout/hierarchy1"/>
    <dgm:cxn modelId="{9B99CB2D-6F45-4967-BEA0-7D5F0CCE1386}" srcId="{B7348B13-71B6-4335-83A7-4242ED5F3EAF}" destId="{AA401243-FE3A-4980-A428-989C696076CE}" srcOrd="0" destOrd="0" parTransId="{E14AF1E5-BBEB-4865-ADCF-0F2767ACAE2B}" sibTransId="{E9931920-1903-4E08-9570-030F11361CA0}"/>
    <dgm:cxn modelId="{277F4EFD-F81D-47BC-836D-FEEEE4E47801}" type="presOf" srcId="{E14AF1E5-BBEB-4865-ADCF-0F2767ACAE2B}" destId="{D32070B6-7D3E-4BFA-AD1D-9974AF867272}" srcOrd="0" destOrd="0" presId="urn:microsoft.com/office/officeart/2005/8/layout/hierarchy1"/>
    <dgm:cxn modelId="{492E4975-FA2C-465E-9382-C2E61EC9C07F}" type="presOf" srcId="{61C22C63-8E08-4481-A544-4AF8FE79B5B3}" destId="{6F6291A0-E03C-4678-8663-D65B22454217}" srcOrd="0" destOrd="0" presId="urn:microsoft.com/office/officeart/2005/8/layout/hierarchy1"/>
    <dgm:cxn modelId="{AA1561E2-16F4-464E-8968-C73355256814}" srcId="{B7348B13-71B6-4335-83A7-4242ED5F3EAF}" destId="{D7E08BFF-F659-4E3A-9E5C-7525238F61A1}" srcOrd="1" destOrd="0" parTransId="{B083B1E0-A7F9-42CC-91F9-79AA8D1301A4}" sibTransId="{476B69C0-C4E0-4F0E-95DF-DFA8D6124B66}"/>
    <dgm:cxn modelId="{26C13488-0358-4004-AEC1-EB29DFABDD79}" srcId="{B7348B13-71B6-4335-83A7-4242ED5F3EAF}" destId="{B9B5782D-847A-400F-8034-8B34AC21FA63}" srcOrd="2" destOrd="0" parTransId="{61C22C63-8E08-4481-A544-4AF8FE79B5B3}" sibTransId="{FC3B7250-E45D-469F-8E47-BEF9756DD0E3}"/>
    <dgm:cxn modelId="{52A29AF9-8AF8-4B12-A1FC-6A2524D496CF}" type="presParOf" srcId="{72E1C9D2-1E31-408C-B2F1-5E4A32D4FEFD}" destId="{8C2A07ED-F4F7-47DA-A0B7-BAC90ECEF80C}" srcOrd="0" destOrd="0" presId="urn:microsoft.com/office/officeart/2005/8/layout/hierarchy1"/>
    <dgm:cxn modelId="{EFE2D402-D9E2-4E16-AF9F-092F69034222}" type="presParOf" srcId="{8C2A07ED-F4F7-47DA-A0B7-BAC90ECEF80C}" destId="{90D469AF-B943-4839-A3EF-F2A01469A4D7}" srcOrd="0" destOrd="0" presId="urn:microsoft.com/office/officeart/2005/8/layout/hierarchy1"/>
    <dgm:cxn modelId="{B3CB8577-596C-446F-8273-C5A4C64A1D0E}" type="presParOf" srcId="{90D469AF-B943-4839-A3EF-F2A01469A4D7}" destId="{D9BF9B63-3A48-402F-9220-ECF81143BA4F}" srcOrd="0" destOrd="0" presId="urn:microsoft.com/office/officeart/2005/8/layout/hierarchy1"/>
    <dgm:cxn modelId="{5C5E7D2C-C578-461A-B523-C64A5435383D}" type="presParOf" srcId="{90D469AF-B943-4839-A3EF-F2A01469A4D7}" destId="{1B5D9BE3-7131-4B59-9B14-2B5B0B28D874}" srcOrd="1" destOrd="0" presId="urn:microsoft.com/office/officeart/2005/8/layout/hierarchy1"/>
    <dgm:cxn modelId="{E0112A31-E539-4690-9CDF-3BE9097D3D48}" type="presParOf" srcId="{8C2A07ED-F4F7-47DA-A0B7-BAC90ECEF80C}" destId="{C3FAB987-A807-4D72-9356-7A0F70C21D82}" srcOrd="1" destOrd="0" presId="urn:microsoft.com/office/officeart/2005/8/layout/hierarchy1"/>
    <dgm:cxn modelId="{0B6749C0-663C-4566-BEFC-651CD94347BF}" type="presParOf" srcId="{C3FAB987-A807-4D72-9356-7A0F70C21D82}" destId="{D32070B6-7D3E-4BFA-AD1D-9974AF867272}" srcOrd="0" destOrd="0" presId="urn:microsoft.com/office/officeart/2005/8/layout/hierarchy1"/>
    <dgm:cxn modelId="{467B03E9-B5D0-49EF-8454-D42CFA67B736}" type="presParOf" srcId="{C3FAB987-A807-4D72-9356-7A0F70C21D82}" destId="{8EF42C28-9E17-4C85-AB41-5233AC611B4A}" srcOrd="1" destOrd="0" presId="urn:microsoft.com/office/officeart/2005/8/layout/hierarchy1"/>
    <dgm:cxn modelId="{DF9414E3-407E-4049-87A8-F94619239E7E}" type="presParOf" srcId="{8EF42C28-9E17-4C85-AB41-5233AC611B4A}" destId="{6020AC81-EDA6-4585-A375-8DC630FE3367}" srcOrd="0" destOrd="0" presId="urn:microsoft.com/office/officeart/2005/8/layout/hierarchy1"/>
    <dgm:cxn modelId="{D3B423DC-668F-4B87-887C-C3FE35A51E10}" type="presParOf" srcId="{6020AC81-EDA6-4585-A375-8DC630FE3367}" destId="{C24B3EBC-6B1A-487E-8C8C-F32BF8DD4570}" srcOrd="0" destOrd="0" presId="urn:microsoft.com/office/officeart/2005/8/layout/hierarchy1"/>
    <dgm:cxn modelId="{D417E64E-CE27-4B82-819E-6CEB34200120}" type="presParOf" srcId="{6020AC81-EDA6-4585-A375-8DC630FE3367}" destId="{FC3D41FF-F331-49EC-9FAB-E65FF44D3A11}" srcOrd="1" destOrd="0" presId="urn:microsoft.com/office/officeart/2005/8/layout/hierarchy1"/>
    <dgm:cxn modelId="{A786AA14-16E8-4A4C-A840-0AC175EF3E88}" type="presParOf" srcId="{8EF42C28-9E17-4C85-AB41-5233AC611B4A}" destId="{3D34D5FF-092A-4748-8D03-BC5D68CF39C8}" srcOrd="1" destOrd="0" presId="urn:microsoft.com/office/officeart/2005/8/layout/hierarchy1"/>
    <dgm:cxn modelId="{2FB2D3BB-64B7-46C9-9FD9-527B858FBCA0}" type="presParOf" srcId="{3D34D5FF-092A-4748-8D03-BC5D68CF39C8}" destId="{48C0BC49-526B-499C-99BB-6FA1EA59CC8E}" srcOrd="0" destOrd="0" presId="urn:microsoft.com/office/officeart/2005/8/layout/hierarchy1"/>
    <dgm:cxn modelId="{D4267A25-E8C4-4A9A-9393-3B6798D757DD}" type="presParOf" srcId="{3D34D5FF-092A-4748-8D03-BC5D68CF39C8}" destId="{C1572C3C-A20E-414B-AC10-116A059D538A}" srcOrd="1" destOrd="0" presId="urn:microsoft.com/office/officeart/2005/8/layout/hierarchy1"/>
    <dgm:cxn modelId="{8BF03AE6-9508-43D5-85A8-D2DC598D7479}" type="presParOf" srcId="{C1572C3C-A20E-414B-AC10-116A059D538A}" destId="{66A0C52A-D8E9-4774-96D3-8EBFAD1484A9}" srcOrd="0" destOrd="0" presId="urn:microsoft.com/office/officeart/2005/8/layout/hierarchy1"/>
    <dgm:cxn modelId="{EFB6ADC3-D89F-44D5-9F7C-3C69E3ABBB31}" type="presParOf" srcId="{66A0C52A-D8E9-4774-96D3-8EBFAD1484A9}" destId="{B1822C94-56E5-4BEB-812F-2C91E6063C43}" srcOrd="0" destOrd="0" presId="urn:microsoft.com/office/officeart/2005/8/layout/hierarchy1"/>
    <dgm:cxn modelId="{B284EC7B-0074-4A04-9423-4311BEE35B86}" type="presParOf" srcId="{66A0C52A-D8E9-4774-96D3-8EBFAD1484A9}" destId="{DC5E8746-7355-446B-8CBF-499881B8FC62}" srcOrd="1" destOrd="0" presId="urn:microsoft.com/office/officeart/2005/8/layout/hierarchy1"/>
    <dgm:cxn modelId="{156CCE49-B602-4AEF-A426-E1CD8395E658}" type="presParOf" srcId="{C1572C3C-A20E-414B-AC10-116A059D538A}" destId="{6345B445-39F5-4CB2-9038-D29DF709E037}" srcOrd="1" destOrd="0" presId="urn:microsoft.com/office/officeart/2005/8/layout/hierarchy1"/>
    <dgm:cxn modelId="{438E53B3-2B8C-4DA6-A3B2-B70CFAE04172}" type="presParOf" srcId="{3D34D5FF-092A-4748-8D03-BC5D68CF39C8}" destId="{C1046F8F-3471-4397-B99D-E27158DB6F67}" srcOrd="2" destOrd="0" presId="urn:microsoft.com/office/officeart/2005/8/layout/hierarchy1"/>
    <dgm:cxn modelId="{AF0D3748-E8E3-48BD-9645-D1DFD3655DA9}" type="presParOf" srcId="{3D34D5FF-092A-4748-8D03-BC5D68CF39C8}" destId="{59A812BA-A2BF-409D-BBF4-D7BD33B0719A}" srcOrd="3" destOrd="0" presId="urn:microsoft.com/office/officeart/2005/8/layout/hierarchy1"/>
    <dgm:cxn modelId="{3395EC4F-2BFC-4C45-8C0A-59D82A38F410}" type="presParOf" srcId="{59A812BA-A2BF-409D-BBF4-D7BD33B0719A}" destId="{BA08861C-B290-4D8B-842F-06A2C4F02D1D}" srcOrd="0" destOrd="0" presId="urn:microsoft.com/office/officeart/2005/8/layout/hierarchy1"/>
    <dgm:cxn modelId="{5654126C-B2FD-413B-A306-4513EE4135A7}" type="presParOf" srcId="{BA08861C-B290-4D8B-842F-06A2C4F02D1D}" destId="{CD49FCA7-1E9A-4017-B122-641668F2D2A0}" srcOrd="0" destOrd="0" presId="urn:microsoft.com/office/officeart/2005/8/layout/hierarchy1"/>
    <dgm:cxn modelId="{DD5CF4B6-B9A8-4C0A-AFAF-13F3B878C2AE}" type="presParOf" srcId="{BA08861C-B290-4D8B-842F-06A2C4F02D1D}" destId="{BCF7099C-9FC9-438C-838F-04A140DF3020}" srcOrd="1" destOrd="0" presId="urn:microsoft.com/office/officeart/2005/8/layout/hierarchy1"/>
    <dgm:cxn modelId="{321586AC-C453-47C3-ADE3-FE856E9B552A}" type="presParOf" srcId="{59A812BA-A2BF-409D-BBF4-D7BD33B0719A}" destId="{E3AD8899-FFAC-4D4F-8130-391DFB04375C}" srcOrd="1" destOrd="0" presId="urn:microsoft.com/office/officeart/2005/8/layout/hierarchy1"/>
    <dgm:cxn modelId="{F839013C-9800-4249-B687-AF61A76FF611}" type="presParOf" srcId="{C3FAB987-A807-4D72-9356-7A0F70C21D82}" destId="{95AD0DC8-CB00-4EF8-AB96-DFC34378BC10}" srcOrd="2" destOrd="0" presId="urn:microsoft.com/office/officeart/2005/8/layout/hierarchy1"/>
    <dgm:cxn modelId="{B131DB6F-65F0-4F4B-8580-EB49B929475D}" type="presParOf" srcId="{C3FAB987-A807-4D72-9356-7A0F70C21D82}" destId="{2E48589C-6FF0-4A50-A9DD-2475101A736C}" srcOrd="3" destOrd="0" presId="urn:microsoft.com/office/officeart/2005/8/layout/hierarchy1"/>
    <dgm:cxn modelId="{5F46AE67-4E75-4738-B08A-D9798BFF8243}" type="presParOf" srcId="{2E48589C-6FF0-4A50-A9DD-2475101A736C}" destId="{E0DEF71F-197E-4D61-9EB5-7FA156990D5F}" srcOrd="0" destOrd="0" presId="urn:microsoft.com/office/officeart/2005/8/layout/hierarchy1"/>
    <dgm:cxn modelId="{1AC12BEE-C405-47B1-B746-B0CF06104D07}" type="presParOf" srcId="{E0DEF71F-197E-4D61-9EB5-7FA156990D5F}" destId="{8340ED8F-7C41-418B-A140-73DA753D59C2}" srcOrd="0" destOrd="0" presId="urn:microsoft.com/office/officeart/2005/8/layout/hierarchy1"/>
    <dgm:cxn modelId="{E682103B-2462-40BB-BCD3-3877CF6AFF09}" type="presParOf" srcId="{E0DEF71F-197E-4D61-9EB5-7FA156990D5F}" destId="{7977DD3D-8E5F-4850-AE4E-F002CE710DD7}" srcOrd="1" destOrd="0" presId="urn:microsoft.com/office/officeart/2005/8/layout/hierarchy1"/>
    <dgm:cxn modelId="{9B7F5FB0-9B7F-469F-AC7F-A5E3FCA0D26D}" type="presParOf" srcId="{2E48589C-6FF0-4A50-A9DD-2475101A736C}" destId="{A4B9C6A4-DFC7-4458-8B47-8CE87BBDE5C6}" srcOrd="1" destOrd="0" presId="urn:microsoft.com/office/officeart/2005/8/layout/hierarchy1"/>
    <dgm:cxn modelId="{2D89639E-F49A-4DE1-8DE2-5D2532CF0157}" type="presParOf" srcId="{C3FAB987-A807-4D72-9356-7A0F70C21D82}" destId="{6F6291A0-E03C-4678-8663-D65B22454217}" srcOrd="4" destOrd="0" presId="urn:microsoft.com/office/officeart/2005/8/layout/hierarchy1"/>
    <dgm:cxn modelId="{0FC7E83C-DF7D-4FBB-9FC8-AF08EE39DA8C}" type="presParOf" srcId="{C3FAB987-A807-4D72-9356-7A0F70C21D82}" destId="{863B890F-5D0D-42C5-B6D7-0C2832A2F0A0}" srcOrd="5" destOrd="0" presId="urn:microsoft.com/office/officeart/2005/8/layout/hierarchy1"/>
    <dgm:cxn modelId="{5092DFEA-5850-45E3-B219-27CD51401AAF}" type="presParOf" srcId="{863B890F-5D0D-42C5-B6D7-0C2832A2F0A0}" destId="{65262B27-8B2D-4025-B64F-608D6589A98A}" srcOrd="0" destOrd="0" presId="urn:microsoft.com/office/officeart/2005/8/layout/hierarchy1"/>
    <dgm:cxn modelId="{35840EA7-AA51-4A66-89F3-3406A586E79B}" type="presParOf" srcId="{65262B27-8B2D-4025-B64F-608D6589A98A}" destId="{3F138131-62EE-4AF9-911D-8032E973A31F}" srcOrd="0" destOrd="0" presId="urn:microsoft.com/office/officeart/2005/8/layout/hierarchy1"/>
    <dgm:cxn modelId="{20889E68-4319-4F8B-BF44-B83E6388E7C1}" type="presParOf" srcId="{65262B27-8B2D-4025-B64F-608D6589A98A}" destId="{10A71DA3-EF75-45E8-AF15-962A75E679E1}" srcOrd="1" destOrd="0" presId="urn:microsoft.com/office/officeart/2005/8/layout/hierarchy1"/>
    <dgm:cxn modelId="{D790D710-A51D-43C4-9722-D05609C5610E}" type="presParOf" srcId="{863B890F-5D0D-42C5-B6D7-0C2832A2F0A0}" destId="{272DA031-8B8D-4C03-BE8D-B765F1869299}"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6291A0-E03C-4678-8663-D65B22454217}">
      <dsp:nvSpPr>
        <dsp:cNvPr id="0" name=""/>
        <dsp:cNvSpPr/>
      </dsp:nvSpPr>
      <dsp:spPr>
        <a:xfrm>
          <a:off x="4520549" y="1833027"/>
          <a:ext cx="2220415" cy="519531"/>
        </a:xfrm>
        <a:custGeom>
          <a:avLst/>
          <a:gdLst/>
          <a:ahLst/>
          <a:cxnLst/>
          <a:rect l="0" t="0" r="0" b="0"/>
          <a:pathLst>
            <a:path>
              <a:moveTo>
                <a:pt x="0" y="0"/>
              </a:moveTo>
              <a:lnTo>
                <a:pt x="0" y="350938"/>
              </a:lnTo>
              <a:lnTo>
                <a:pt x="2220415" y="350938"/>
              </a:lnTo>
              <a:lnTo>
                <a:pt x="2220415" y="5195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AD0DC8-CB00-4EF8-AB96-DFC34378BC10}">
      <dsp:nvSpPr>
        <dsp:cNvPr id="0" name=""/>
        <dsp:cNvSpPr/>
      </dsp:nvSpPr>
      <dsp:spPr>
        <a:xfrm>
          <a:off x="4470935" y="1833027"/>
          <a:ext cx="91440" cy="519531"/>
        </a:xfrm>
        <a:custGeom>
          <a:avLst/>
          <a:gdLst/>
          <a:ahLst/>
          <a:cxnLst/>
          <a:rect l="0" t="0" r="0" b="0"/>
          <a:pathLst>
            <a:path>
              <a:moveTo>
                <a:pt x="49614" y="0"/>
              </a:moveTo>
              <a:lnTo>
                <a:pt x="49614" y="350938"/>
              </a:lnTo>
              <a:lnTo>
                <a:pt x="45720" y="350938"/>
              </a:lnTo>
              <a:lnTo>
                <a:pt x="45720" y="5195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046F8F-3471-4397-B99D-E27158DB6F67}">
      <dsp:nvSpPr>
        <dsp:cNvPr id="0" name=""/>
        <dsp:cNvSpPr/>
      </dsp:nvSpPr>
      <dsp:spPr>
        <a:xfrm>
          <a:off x="2292345" y="3508189"/>
          <a:ext cx="1421709" cy="714532"/>
        </a:xfrm>
        <a:custGeom>
          <a:avLst/>
          <a:gdLst/>
          <a:ahLst/>
          <a:cxnLst/>
          <a:rect l="0" t="0" r="0" b="0"/>
          <a:pathLst>
            <a:path>
              <a:moveTo>
                <a:pt x="0" y="0"/>
              </a:moveTo>
              <a:lnTo>
                <a:pt x="0" y="545939"/>
              </a:lnTo>
              <a:lnTo>
                <a:pt x="1421709" y="545939"/>
              </a:lnTo>
              <a:lnTo>
                <a:pt x="1421709" y="71453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C0BC49-526B-499C-99BB-6FA1EA59CC8E}">
      <dsp:nvSpPr>
        <dsp:cNvPr id="0" name=""/>
        <dsp:cNvSpPr/>
      </dsp:nvSpPr>
      <dsp:spPr>
        <a:xfrm>
          <a:off x="1016290" y="3508189"/>
          <a:ext cx="1276054" cy="714532"/>
        </a:xfrm>
        <a:custGeom>
          <a:avLst/>
          <a:gdLst/>
          <a:ahLst/>
          <a:cxnLst/>
          <a:rect l="0" t="0" r="0" b="0"/>
          <a:pathLst>
            <a:path>
              <a:moveTo>
                <a:pt x="1276054" y="0"/>
              </a:moveTo>
              <a:lnTo>
                <a:pt x="1276054" y="545939"/>
              </a:lnTo>
              <a:lnTo>
                <a:pt x="0" y="545939"/>
              </a:lnTo>
              <a:lnTo>
                <a:pt x="0" y="71453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2070B6-7D3E-4BFA-AD1D-9974AF867272}">
      <dsp:nvSpPr>
        <dsp:cNvPr id="0" name=""/>
        <dsp:cNvSpPr/>
      </dsp:nvSpPr>
      <dsp:spPr>
        <a:xfrm>
          <a:off x="2292345" y="1833027"/>
          <a:ext cx="2228204" cy="519531"/>
        </a:xfrm>
        <a:custGeom>
          <a:avLst/>
          <a:gdLst/>
          <a:ahLst/>
          <a:cxnLst/>
          <a:rect l="0" t="0" r="0" b="0"/>
          <a:pathLst>
            <a:path>
              <a:moveTo>
                <a:pt x="2228204" y="0"/>
              </a:moveTo>
              <a:lnTo>
                <a:pt x="2228204" y="350938"/>
              </a:lnTo>
              <a:lnTo>
                <a:pt x="0" y="350938"/>
              </a:lnTo>
              <a:lnTo>
                <a:pt x="0" y="5195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BF9B63-3A48-402F-9220-ECF81143BA4F}">
      <dsp:nvSpPr>
        <dsp:cNvPr id="0" name=""/>
        <dsp:cNvSpPr/>
      </dsp:nvSpPr>
      <dsp:spPr>
        <a:xfrm>
          <a:off x="3610604" y="677397"/>
          <a:ext cx="1819890" cy="1155630"/>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B5D9BE3-7131-4B59-9B14-2B5B0B28D874}">
      <dsp:nvSpPr>
        <dsp:cNvPr id="0" name=""/>
        <dsp:cNvSpPr/>
      </dsp:nvSpPr>
      <dsp:spPr>
        <a:xfrm>
          <a:off x="3812814" y="869497"/>
          <a:ext cx="1819890" cy="115563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rgbClr val="FF0066"/>
              </a:solidFill>
              <a:latin typeface="Comic Sans MS" pitchFamily="66" charset="0"/>
            </a:rPr>
            <a:t>REFLEXOLOGIA</a:t>
          </a:r>
          <a:endParaRPr lang="es-MX" sz="1600" kern="1200" dirty="0">
            <a:solidFill>
              <a:srgbClr val="FF0066"/>
            </a:solidFill>
            <a:latin typeface="Comic Sans MS" pitchFamily="66" charset="0"/>
          </a:endParaRPr>
        </a:p>
      </dsp:txBody>
      <dsp:txXfrm>
        <a:off x="3812814" y="869497"/>
        <a:ext cx="1819890" cy="1155630"/>
      </dsp:txXfrm>
    </dsp:sp>
    <dsp:sp modelId="{C24B3EBC-6B1A-487E-8C8C-F32BF8DD4570}">
      <dsp:nvSpPr>
        <dsp:cNvPr id="0" name=""/>
        <dsp:cNvSpPr/>
      </dsp:nvSpPr>
      <dsp:spPr>
        <a:xfrm>
          <a:off x="1382400" y="2352559"/>
          <a:ext cx="1819890" cy="1155630"/>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C3D41FF-F331-49EC-9FAB-E65FF44D3A11}">
      <dsp:nvSpPr>
        <dsp:cNvPr id="0" name=""/>
        <dsp:cNvSpPr/>
      </dsp:nvSpPr>
      <dsp:spPr>
        <a:xfrm>
          <a:off x="1584610" y="2544658"/>
          <a:ext cx="1819890" cy="115563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rgbClr val="00B0F0"/>
              </a:solidFill>
              <a:latin typeface="Comic Sans MS" pitchFamily="66" charset="0"/>
              <a:hlinkClick xmlns:r="http://schemas.openxmlformats.org/officeDocument/2006/relationships" r:id="" action="ppaction://hlinksldjump"/>
            </a:rPr>
            <a:t>Surgimiento y representantes</a:t>
          </a:r>
          <a:endParaRPr lang="es-ES" sz="1600" kern="1200" dirty="0" smtClean="0">
            <a:solidFill>
              <a:srgbClr val="00B0F0"/>
            </a:solidFill>
            <a:latin typeface="Comic Sans MS" pitchFamily="66" charset="0"/>
          </a:endParaRPr>
        </a:p>
        <a:p>
          <a:pPr lvl="0" algn="ctr" defTabSz="711200">
            <a:lnSpc>
              <a:spcPct val="90000"/>
            </a:lnSpc>
            <a:spcBef>
              <a:spcPct val="0"/>
            </a:spcBef>
            <a:spcAft>
              <a:spcPct val="35000"/>
            </a:spcAft>
          </a:pPr>
          <a:endParaRPr lang="es-MX" sz="1600" kern="1200" dirty="0"/>
        </a:p>
      </dsp:txBody>
      <dsp:txXfrm>
        <a:off x="1584610" y="2544658"/>
        <a:ext cx="1819890" cy="1155630"/>
      </dsp:txXfrm>
    </dsp:sp>
    <dsp:sp modelId="{B1822C94-56E5-4BEB-812F-2C91E6063C43}">
      <dsp:nvSpPr>
        <dsp:cNvPr id="0" name=""/>
        <dsp:cNvSpPr/>
      </dsp:nvSpPr>
      <dsp:spPr>
        <a:xfrm>
          <a:off x="-158839" y="4222721"/>
          <a:ext cx="2350260" cy="960698"/>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C5E8746-7355-446B-8CBF-499881B8FC62}">
      <dsp:nvSpPr>
        <dsp:cNvPr id="0" name=""/>
        <dsp:cNvSpPr/>
      </dsp:nvSpPr>
      <dsp:spPr>
        <a:xfrm>
          <a:off x="43370" y="4414820"/>
          <a:ext cx="2350260" cy="960698"/>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rgbClr val="00B050"/>
              </a:solidFill>
              <a:latin typeface="Comic Sans MS" pitchFamily="66" charset="0"/>
              <a:hlinkClick xmlns:r="http://schemas.openxmlformats.org/officeDocument/2006/relationships" r:id="" action="ppaction://hlinksldjump"/>
            </a:rPr>
            <a:t>Sherrington  y</a:t>
          </a:r>
          <a:br>
            <a:rPr lang="es-ES" sz="1600" kern="1200" dirty="0" smtClean="0">
              <a:solidFill>
                <a:srgbClr val="00B050"/>
              </a:solidFill>
              <a:latin typeface="Comic Sans MS" pitchFamily="66" charset="0"/>
              <a:hlinkClick xmlns:r="http://schemas.openxmlformats.org/officeDocument/2006/relationships" r:id="" action="ppaction://hlinksldjump"/>
            </a:rPr>
          </a:br>
          <a:r>
            <a:rPr lang="es-ES" sz="1600" kern="1200" dirty="0" smtClean="0">
              <a:solidFill>
                <a:srgbClr val="00B050"/>
              </a:solidFill>
              <a:latin typeface="Comic Sans MS" pitchFamily="66" charset="0"/>
              <a:hlinkClick xmlns:r="http://schemas.openxmlformats.org/officeDocument/2006/relationships" r:id="" action="ppaction://hlinksldjump"/>
            </a:rPr>
            <a:t> </a:t>
          </a:r>
          <a:br>
            <a:rPr lang="es-ES" sz="1600" kern="1200" dirty="0" smtClean="0">
              <a:solidFill>
                <a:srgbClr val="00B050"/>
              </a:solidFill>
              <a:latin typeface="Comic Sans MS" pitchFamily="66" charset="0"/>
              <a:hlinkClick xmlns:r="http://schemas.openxmlformats.org/officeDocument/2006/relationships" r:id="" action="ppaction://hlinksldjump"/>
            </a:rPr>
          </a:br>
          <a:r>
            <a:rPr lang="es-ES" sz="1600" kern="1200" dirty="0" smtClean="0">
              <a:solidFill>
                <a:srgbClr val="00B050"/>
              </a:solidFill>
              <a:latin typeface="Comic Sans MS" pitchFamily="66" charset="0"/>
              <a:hlinkClick xmlns:r="http://schemas.openxmlformats.org/officeDocument/2006/relationships" r:id="" action="ppaction://hlinksldjump"/>
            </a:rPr>
            <a:t>Chechenov</a:t>
          </a:r>
          <a:endParaRPr lang="es-MX" sz="1600" kern="1200" dirty="0">
            <a:solidFill>
              <a:srgbClr val="00B050"/>
            </a:solidFill>
            <a:latin typeface="Comic Sans MS" pitchFamily="66" charset="0"/>
          </a:endParaRPr>
        </a:p>
      </dsp:txBody>
      <dsp:txXfrm>
        <a:off x="43370" y="4414820"/>
        <a:ext cx="2350260" cy="960698"/>
      </dsp:txXfrm>
    </dsp:sp>
    <dsp:sp modelId="{CD49FCA7-1E9A-4017-B122-641668F2D2A0}">
      <dsp:nvSpPr>
        <dsp:cNvPr id="0" name=""/>
        <dsp:cNvSpPr/>
      </dsp:nvSpPr>
      <dsp:spPr>
        <a:xfrm>
          <a:off x="2804109" y="4222721"/>
          <a:ext cx="1819890" cy="512417"/>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CF7099C-9FC9-438C-838F-04A140DF3020}">
      <dsp:nvSpPr>
        <dsp:cNvPr id="0" name=""/>
        <dsp:cNvSpPr/>
      </dsp:nvSpPr>
      <dsp:spPr>
        <a:xfrm>
          <a:off x="3006319" y="4414820"/>
          <a:ext cx="1819890" cy="512417"/>
        </a:xfrm>
        <a:prstGeom prst="roundRect">
          <a:avLst>
            <a:gd name="adj" fmla="val 10000"/>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rgbClr val="00B050"/>
              </a:solidFill>
              <a:latin typeface="Comic Sans MS" pitchFamily="66" charset="0"/>
              <a:hlinkClick xmlns:r="http://schemas.openxmlformats.org/officeDocument/2006/relationships" r:id="" action="ppaction://hlinksldjump"/>
            </a:rPr>
            <a:t>P. Pavlov</a:t>
          </a:r>
          <a:endParaRPr lang="es-MX" sz="1600" kern="1200" dirty="0">
            <a:solidFill>
              <a:srgbClr val="00B050"/>
            </a:solidFill>
            <a:latin typeface="Comic Sans MS" pitchFamily="66" charset="0"/>
          </a:endParaRPr>
        </a:p>
      </dsp:txBody>
      <dsp:txXfrm>
        <a:off x="3006319" y="4414820"/>
        <a:ext cx="1819890" cy="512417"/>
      </dsp:txXfrm>
    </dsp:sp>
    <dsp:sp modelId="{8340ED8F-7C41-418B-A140-73DA753D59C2}">
      <dsp:nvSpPr>
        <dsp:cNvPr id="0" name=""/>
        <dsp:cNvSpPr/>
      </dsp:nvSpPr>
      <dsp:spPr>
        <a:xfrm>
          <a:off x="3606710" y="2352559"/>
          <a:ext cx="1819890" cy="1155630"/>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977DD3D-8E5F-4850-AE4E-F002CE710DD7}">
      <dsp:nvSpPr>
        <dsp:cNvPr id="0" name=""/>
        <dsp:cNvSpPr/>
      </dsp:nvSpPr>
      <dsp:spPr>
        <a:xfrm>
          <a:off x="3808920" y="2544658"/>
          <a:ext cx="1819890" cy="115563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rgbClr val="7030A0"/>
              </a:solidFill>
              <a:latin typeface="Comic Sans MS" pitchFamily="66" charset="0"/>
            </a:rPr>
            <a:t>Aportaciones</a:t>
          </a:r>
          <a:endParaRPr lang="es-MX" sz="1600" kern="1200" dirty="0">
            <a:solidFill>
              <a:srgbClr val="7030A0"/>
            </a:solidFill>
            <a:latin typeface="Comic Sans MS" pitchFamily="66" charset="0"/>
          </a:endParaRPr>
        </a:p>
      </dsp:txBody>
      <dsp:txXfrm>
        <a:off x="3808920" y="2544658"/>
        <a:ext cx="1819890" cy="1155630"/>
      </dsp:txXfrm>
    </dsp:sp>
    <dsp:sp modelId="{3F138131-62EE-4AF9-911D-8032E973A31F}">
      <dsp:nvSpPr>
        <dsp:cNvPr id="0" name=""/>
        <dsp:cNvSpPr/>
      </dsp:nvSpPr>
      <dsp:spPr>
        <a:xfrm>
          <a:off x="5831020" y="2352559"/>
          <a:ext cx="1819890" cy="1155630"/>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0A71DA3-EF75-45E8-AF15-962A75E679E1}">
      <dsp:nvSpPr>
        <dsp:cNvPr id="0" name=""/>
        <dsp:cNvSpPr/>
      </dsp:nvSpPr>
      <dsp:spPr>
        <a:xfrm>
          <a:off x="6033230" y="2544658"/>
          <a:ext cx="1819890" cy="115563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solidFill>
                <a:srgbClr val="7030A0"/>
              </a:solidFill>
              <a:latin typeface="Comic Sans MS" pitchFamily="66" charset="0"/>
            </a:rPr>
            <a:t>Limitaciones</a:t>
          </a:r>
          <a:endParaRPr lang="es-MX" sz="1600" kern="1200" dirty="0">
            <a:solidFill>
              <a:srgbClr val="7030A0"/>
            </a:solidFill>
            <a:latin typeface="Comic Sans MS" pitchFamily="66" charset="0"/>
          </a:endParaRPr>
        </a:p>
      </dsp:txBody>
      <dsp:txXfrm>
        <a:off x="6033230" y="2544658"/>
        <a:ext cx="1819890" cy="11556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1C113-C6D9-4A33-8CF5-7CC8D76B4270}" type="datetimeFigureOut">
              <a:rPr lang="es-MX" smtClean="0"/>
              <a:pPr/>
              <a:t>01/09/2011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273846-A330-4B37-A8FB-E265A980D75C}"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8C273846-A330-4B37-A8FB-E265A980D75C}" type="slidenum">
              <a:rPr lang="es-MX" smtClean="0"/>
              <a:pPr/>
              <a:t>3</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3965A0-CA8A-460C-AC89-1B091E56DD3D}" type="datetimeFigureOut">
              <a:rPr lang="es-MX" smtClean="0"/>
              <a:pPr/>
              <a:t>01/09/2011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CAFBBB9-6395-4043-A527-AD0A4970C6A3}" type="slidenum">
              <a:rPr lang="es-MX" smtClean="0"/>
              <a:pPr/>
              <a:t>‹Nº›</a:t>
            </a:fld>
            <a:endParaRPr lang="es-MX"/>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2000">
              <a:schemeClr val="accent3">
                <a:lumMod val="60000"/>
                <a:lumOff val="40000"/>
              </a:schemeClr>
            </a:gs>
            <a:gs pos="53000">
              <a:srgbClr val="D4DEFF"/>
            </a:gs>
            <a:gs pos="83000">
              <a:srgbClr val="D4DEFF"/>
            </a:gs>
            <a:gs pos="100000">
              <a:srgbClr val="96AB94"/>
            </a:gs>
          </a:gsLst>
          <a:path path="circle">
            <a:fillToRect l="100000" t="10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965A0-CA8A-460C-AC89-1B091E56DD3D}" type="datetimeFigureOut">
              <a:rPr lang="es-MX" smtClean="0"/>
              <a:pPr/>
              <a:t>01/09/2011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FBBB9-6395-4043-A527-AD0A4970C6A3}"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428604"/>
            <a:ext cx="7772400" cy="1470025"/>
          </a:xfrm>
        </p:spPr>
        <p:txBody>
          <a:bodyPr>
            <a:normAutofit/>
          </a:bodyPr>
          <a:lstStyle/>
          <a:p>
            <a:r>
              <a:rPr lang="es-ES" sz="6600" dirty="0" smtClean="0">
                <a:solidFill>
                  <a:srgbClr val="0070C0"/>
                </a:solidFill>
                <a:latin typeface="Comic Sans MS" pitchFamily="66" charset="0"/>
              </a:rPr>
              <a:t>REFLEXOLOGIA</a:t>
            </a:r>
            <a:endParaRPr lang="es-MX" sz="6600" dirty="0">
              <a:solidFill>
                <a:srgbClr val="0070C0"/>
              </a:solidFill>
              <a:latin typeface="Comic Sans MS" pitchFamily="66" charset="0"/>
            </a:endParaRPr>
          </a:p>
        </p:txBody>
      </p:sp>
      <p:sp>
        <p:nvSpPr>
          <p:cNvPr id="4" name="3 CuadroTexto"/>
          <p:cNvSpPr txBox="1"/>
          <p:nvPr/>
        </p:nvSpPr>
        <p:spPr>
          <a:xfrm rot="21221828">
            <a:off x="-1090" y="3876758"/>
            <a:ext cx="4286280" cy="369332"/>
          </a:xfrm>
          <a:prstGeom prst="rect">
            <a:avLst/>
          </a:prstGeom>
          <a:noFill/>
        </p:spPr>
        <p:txBody>
          <a:bodyPr wrap="square" rtlCol="0">
            <a:spAutoFit/>
          </a:bodyPr>
          <a:lstStyle/>
          <a:p>
            <a:r>
              <a:rPr lang="es-ES" dirty="0" smtClean="0">
                <a:solidFill>
                  <a:srgbClr val="FF0000"/>
                </a:solidFill>
                <a:latin typeface="Comic Sans MS" pitchFamily="66" charset="0"/>
              </a:rPr>
              <a:t>OLVERA GONZALEZ MIGUEL ANGEL</a:t>
            </a:r>
          </a:p>
        </p:txBody>
      </p:sp>
      <p:pic>
        <p:nvPicPr>
          <p:cNvPr id="1026" name="Picture 2" descr="http://www.albertosoler.es/rw_common/images/cerebro.png"/>
          <p:cNvPicPr>
            <a:picLocks noChangeAspect="1" noChangeArrowheads="1"/>
          </p:cNvPicPr>
          <p:nvPr/>
        </p:nvPicPr>
        <p:blipFill>
          <a:blip r:embed="rId2" cstate="print"/>
          <a:srcRect/>
          <a:stretch>
            <a:fillRect/>
          </a:stretch>
        </p:blipFill>
        <p:spPr bwMode="auto">
          <a:xfrm rot="334397">
            <a:off x="801763" y="1481093"/>
            <a:ext cx="2643206" cy="1928826"/>
          </a:xfrm>
          <a:prstGeom prst="rect">
            <a:avLst/>
          </a:prstGeom>
          <a:noFill/>
        </p:spPr>
      </p:pic>
      <p:pic>
        <p:nvPicPr>
          <p:cNvPr id="1028" name="Picture 4" descr="http://t3.gstatic.com/images?q=tbn:ANd9GcT_cR1XIYv4qIOwN7-_RN3EEJHnjfgRXxpM5rsrjI3Bsk7mFzO7Rg"/>
          <p:cNvPicPr>
            <a:picLocks noChangeAspect="1" noChangeArrowheads="1"/>
          </p:cNvPicPr>
          <p:nvPr/>
        </p:nvPicPr>
        <p:blipFill>
          <a:blip r:embed="rId3" cstate="print"/>
          <a:srcRect/>
          <a:stretch>
            <a:fillRect/>
          </a:stretch>
        </p:blipFill>
        <p:spPr bwMode="auto">
          <a:xfrm rot="831128">
            <a:off x="5992296" y="1832015"/>
            <a:ext cx="1850871" cy="1261958"/>
          </a:xfrm>
          <a:prstGeom prst="rect">
            <a:avLst/>
          </a:prstGeom>
          <a:noFill/>
        </p:spPr>
      </p:pic>
      <p:sp>
        <p:nvSpPr>
          <p:cNvPr id="8" name="7 CuadroTexto"/>
          <p:cNvSpPr txBox="1"/>
          <p:nvPr/>
        </p:nvSpPr>
        <p:spPr>
          <a:xfrm rot="477578">
            <a:off x="4781908" y="4005064"/>
            <a:ext cx="4362092" cy="369332"/>
          </a:xfrm>
          <a:prstGeom prst="rect">
            <a:avLst/>
          </a:prstGeom>
          <a:noFill/>
        </p:spPr>
        <p:txBody>
          <a:bodyPr wrap="none" rtlCol="0">
            <a:spAutoFit/>
          </a:bodyPr>
          <a:lstStyle/>
          <a:p>
            <a:r>
              <a:rPr lang="es-ES" dirty="0" smtClean="0">
                <a:solidFill>
                  <a:srgbClr val="7030A0"/>
                </a:solidFill>
                <a:latin typeface="Comic Sans MS" pitchFamily="66" charset="0"/>
              </a:rPr>
              <a:t>JIMENEZ DELGADILLO ALAN URIEL</a:t>
            </a:r>
            <a:endParaRPr lang="es-MX" dirty="0">
              <a:solidFill>
                <a:srgbClr val="7030A0"/>
              </a:solidFill>
              <a:latin typeface="Comic Sans MS" pitchFamily="66" charset="0"/>
            </a:endParaRPr>
          </a:p>
        </p:txBody>
      </p:sp>
      <p:sp>
        <p:nvSpPr>
          <p:cNvPr id="9" name="8 Rectángulo"/>
          <p:cNvSpPr/>
          <p:nvPr/>
        </p:nvSpPr>
        <p:spPr>
          <a:xfrm>
            <a:off x="2884839" y="3244334"/>
            <a:ext cx="3536546" cy="369332"/>
          </a:xfrm>
          <a:prstGeom prst="rect">
            <a:avLst/>
          </a:prstGeom>
        </p:spPr>
        <p:txBody>
          <a:bodyPr wrap="none">
            <a:spAutoFit/>
          </a:bodyPr>
          <a:lstStyle/>
          <a:p>
            <a:r>
              <a:rPr lang="es-MX" dirty="0" smtClean="0">
                <a:solidFill>
                  <a:srgbClr val="00B050"/>
                </a:solidFill>
                <a:latin typeface="Comic Sans MS" pitchFamily="66" charset="0"/>
              </a:rPr>
              <a:t>RAMIREZ GARCIA VANESSA</a:t>
            </a:r>
            <a:endParaRPr lang="es-MX" dirty="0">
              <a:solidFill>
                <a:srgbClr val="00B050"/>
              </a:solidFill>
              <a:latin typeface="Comic Sans MS" pitchFamily="66" charset="0"/>
            </a:endParaRPr>
          </a:p>
        </p:txBody>
      </p:sp>
      <p:sp>
        <p:nvSpPr>
          <p:cNvPr id="10" name="9 CuadroTexto"/>
          <p:cNvSpPr txBox="1"/>
          <p:nvPr/>
        </p:nvSpPr>
        <p:spPr>
          <a:xfrm>
            <a:off x="4716016" y="5805264"/>
            <a:ext cx="4286280" cy="646331"/>
          </a:xfrm>
          <a:prstGeom prst="rect">
            <a:avLst/>
          </a:prstGeom>
          <a:noFill/>
        </p:spPr>
        <p:txBody>
          <a:bodyPr wrap="square" rtlCol="0">
            <a:spAutoFit/>
          </a:bodyPr>
          <a:lstStyle/>
          <a:p>
            <a:pPr algn="ctr"/>
            <a:r>
              <a:rPr lang="es-ES" dirty="0" smtClean="0">
                <a:solidFill>
                  <a:schemeClr val="accent2">
                    <a:lumMod val="50000"/>
                  </a:schemeClr>
                </a:solidFill>
                <a:latin typeface="Comic Sans MS" pitchFamily="66" charset="0"/>
              </a:rPr>
              <a:t>PROFRA:AMALIA PICHARDO HERNANDEZ</a:t>
            </a:r>
            <a:endParaRPr lang="es-MX" dirty="0">
              <a:solidFill>
                <a:schemeClr val="accent2">
                  <a:lumMod val="50000"/>
                </a:schemeClr>
              </a:solidFill>
              <a:latin typeface="Comic Sans MS" pitchFamily="66" charset="0"/>
            </a:endParaRPr>
          </a:p>
        </p:txBody>
      </p:sp>
      <p:sp>
        <p:nvSpPr>
          <p:cNvPr id="11" name="10 CuadroTexto"/>
          <p:cNvSpPr txBox="1"/>
          <p:nvPr/>
        </p:nvSpPr>
        <p:spPr>
          <a:xfrm rot="20478383">
            <a:off x="462153" y="4876334"/>
            <a:ext cx="2448272" cy="400110"/>
          </a:xfrm>
          <a:prstGeom prst="rect">
            <a:avLst/>
          </a:prstGeom>
          <a:noFill/>
        </p:spPr>
        <p:txBody>
          <a:bodyPr wrap="square" rtlCol="0">
            <a:spAutoFit/>
          </a:bodyPr>
          <a:lstStyle/>
          <a:p>
            <a:r>
              <a:rPr lang="es-MX" sz="2000" dirty="0" smtClean="0">
                <a:solidFill>
                  <a:srgbClr val="002060"/>
                </a:solidFill>
                <a:latin typeface="Comic Sans MS" pitchFamily="66" charset="0"/>
              </a:rPr>
              <a:t>Ana Karen Tovar</a:t>
            </a:r>
            <a:endParaRPr lang="es-MX" sz="2000" dirty="0">
              <a:solidFill>
                <a:srgbClr val="002060"/>
              </a:solidFill>
              <a:latin typeface="Comic Sans MS" pitchFamily="66" charset="0"/>
            </a:endParaRPr>
          </a:p>
        </p:txBody>
      </p:sp>
      <p:sp>
        <p:nvSpPr>
          <p:cNvPr id="12" name="11 CuadroTexto"/>
          <p:cNvSpPr txBox="1"/>
          <p:nvPr/>
        </p:nvSpPr>
        <p:spPr>
          <a:xfrm rot="1196181">
            <a:off x="4589687" y="4715108"/>
            <a:ext cx="2386748" cy="461665"/>
          </a:xfrm>
          <a:prstGeom prst="rect">
            <a:avLst/>
          </a:prstGeom>
          <a:noFill/>
        </p:spPr>
        <p:txBody>
          <a:bodyPr wrap="square" rtlCol="0">
            <a:spAutoFit/>
          </a:bodyPr>
          <a:lstStyle/>
          <a:p>
            <a:r>
              <a:rPr lang="es-MX" sz="2400" dirty="0" smtClean="0">
                <a:solidFill>
                  <a:srgbClr val="FF3300"/>
                </a:solidFill>
              </a:rPr>
              <a:t>Axl Torres</a:t>
            </a:r>
            <a:endParaRPr lang="es-MX" sz="2400" dirty="0">
              <a:solidFill>
                <a:srgbClr val="FF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wedge">
                                      <p:cBhvr>
                                        <p:cTn id="13" dur="2000"/>
                                        <p:tgtEl>
                                          <p:spTgt spid="1028"/>
                                        </p:tgtEl>
                                      </p:cBhvr>
                                    </p:animEffect>
                                  </p:childTnLst>
                                </p:cTn>
                              </p:par>
                              <p:par>
                                <p:cTn id="14" presetID="20" presetClass="entr" presetSubtype="0" fill="hold" nodeType="with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wedge">
                                      <p:cBhvr>
                                        <p:cTn id="16" dur="2000"/>
                                        <p:tgtEl>
                                          <p:spTgt spid="1026"/>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edge">
                                      <p:cBhvr>
                                        <p:cTn id="19" dur="2000"/>
                                        <p:tgtEl>
                                          <p:spTgt spid="9"/>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edge">
                                      <p:cBhvr>
                                        <p:cTn id="22" dur="2000"/>
                                        <p:tgtEl>
                                          <p:spTgt spid="4"/>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edge">
                                      <p:cBhvr>
                                        <p:cTn id="25" dur="2000"/>
                                        <p:tgtEl>
                                          <p:spTgt spid="8"/>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edge">
                                      <p:cBhvr>
                                        <p:cTn id="28" dur="2000"/>
                                        <p:tgtEl>
                                          <p:spTgt spid="12"/>
                                        </p:tgtEl>
                                      </p:cBhvr>
                                    </p:animEffect>
                                  </p:childTnLst>
                                </p:cTn>
                              </p:par>
                              <p:par>
                                <p:cTn id="29" presetID="2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edge">
                                      <p:cBhvr>
                                        <p:cTn id="31" dur="2000"/>
                                        <p:tgtEl>
                                          <p:spTgt spid="11"/>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edge">
                                      <p:cBhvr>
                                        <p:cTn id="34" dur="2000"/>
                                        <p:tgtEl>
                                          <p:spTgt spid="10"/>
                                        </p:tgtEl>
                                      </p:cBhvr>
                                    </p:animEffect>
                                  </p:childTnLst>
                                </p:cTn>
                              </p:par>
                              <p:par>
                                <p:cTn id="35" presetID="20"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edge">
                                      <p:cBhvr>
                                        <p:cTn id="3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5865515"/>
          </a:xfrm>
        </p:spPr>
        <p:txBody>
          <a:bodyPr>
            <a:noAutofit/>
          </a:bodyPr>
          <a:lstStyle/>
          <a:p>
            <a:r>
              <a:rPr lang="es-MX" sz="2800" dirty="0" smtClean="0">
                <a:latin typeface="Comic Sans MS" pitchFamily="66" charset="0"/>
              </a:rPr>
              <a:t>Un </a:t>
            </a:r>
            <a:r>
              <a:rPr lang="es-MX" sz="2800" dirty="0" smtClean="0">
                <a:solidFill>
                  <a:srgbClr val="FF0000"/>
                </a:solidFill>
                <a:latin typeface="Comic Sans MS" pitchFamily="66" charset="0"/>
              </a:rPr>
              <a:t>ESTIMULO CONDICIONADO </a:t>
            </a:r>
            <a:r>
              <a:rPr lang="es-MX" sz="2800" dirty="0" smtClean="0">
                <a:latin typeface="Comic Sans MS" pitchFamily="66" charset="0"/>
              </a:rPr>
              <a:t>es aquel estimulo inicialmente neutro, que se asocia con un estimulo incondicionado. </a:t>
            </a:r>
            <a:r>
              <a:rPr lang="es-MX" sz="2800" dirty="0" smtClean="0">
                <a:solidFill>
                  <a:srgbClr val="0070C0"/>
                </a:solidFill>
                <a:latin typeface="Comic Sans MS" pitchFamily="66" charset="0"/>
              </a:rPr>
              <a:t>En el ejemplo</a:t>
            </a:r>
            <a:r>
              <a:rPr lang="es-MX" sz="2800" dirty="0" smtClean="0">
                <a:latin typeface="Comic Sans MS" pitchFamily="66" charset="0"/>
              </a:rPr>
              <a:t>, este seria que el niño vea al médico (con la bata) o simplemente que le nombren la palabra "médico".</a:t>
            </a:r>
            <a:br>
              <a:rPr lang="es-MX" sz="2800" dirty="0" smtClean="0">
                <a:latin typeface="Comic Sans MS" pitchFamily="66" charset="0"/>
              </a:rPr>
            </a:br>
            <a:r>
              <a:rPr lang="es-MX" sz="2800" dirty="0" smtClean="0">
                <a:latin typeface="Comic Sans MS" pitchFamily="66" charset="0"/>
              </a:rPr>
              <a:t/>
            </a:r>
            <a:br>
              <a:rPr lang="es-MX" sz="2800" dirty="0" smtClean="0">
                <a:latin typeface="Comic Sans MS" pitchFamily="66" charset="0"/>
              </a:rPr>
            </a:br>
            <a:r>
              <a:rPr lang="es-MX" sz="2800" dirty="0" smtClean="0">
                <a:latin typeface="Comic Sans MS" pitchFamily="66" charset="0"/>
              </a:rPr>
              <a:t>Una </a:t>
            </a:r>
            <a:r>
              <a:rPr lang="es-MX" sz="2800" dirty="0" smtClean="0">
                <a:solidFill>
                  <a:srgbClr val="FF0000"/>
                </a:solidFill>
                <a:latin typeface="Comic Sans MS" pitchFamily="66" charset="0"/>
              </a:rPr>
              <a:t>RESPUESTA CONDICIONADA </a:t>
            </a:r>
            <a:r>
              <a:rPr lang="es-MX" sz="2800" dirty="0" smtClean="0">
                <a:latin typeface="Comic Sans MS" pitchFamily="66" charset="0"/>
              </a:rPr>
              <a:t>es la respuesta que se produce ante un estimulo condicionado, luego de que este se asoció con un estimulo incondicionado. esta respuesta es muy parecida a una respuesta incondicionada. </a:t>
            </a:r>
            <a:r>
              <a:rPr lang="es-MX" sz="2800" dirty="0" smtClean="0">
                <a:solidFill>
                  <a:srgbClr val="0070C0"/>
                </a:solidFill>
                <a:latin typeface="Comic Sans MS" pitchFamily="66" charset="0"/>
              </a:rPr>
              <a:t>En el ejemplo </a:t>
            </a:r>
            <a:r>
              <a:rPr lang="es-MX" sz="2800" dirty="0" smtClean="0">
                <a:latin typeface="Comic Sans MS" pitchFamily="66" charset="0"/>
              </a:rPr>
              <a:t>ésta seria que el niño llore cada vez que ve al médico o se lo nombran.</a:t>
            </a:r>
            <a:endParaRPr lang="es-MX" sz="2800" dirty="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lstStyle/>
          <a:p>
            <a:r>
              <a:rPr lang="es-MX" b="1" dirty="0" smtClean="0">
                <a:solidFill>
                  <a:srgbClr val="002060"/>
                </a:solidFill>
                <a:latin typeface="Comic Sans MS" pitchFamily="66" charset="0"/>
              </a:rPr>
              <a:t>Así, existen, un sin numero de ejemplos acerca del condicionamiento clásico en el aprendizaje como cuando todos le tomamos miedo a introducir el dedo en un enchufe. </a:t>
            </a:r>
            <a:r>
              <a:rPr lang="es-MX" b="1" dirty="0" smtClean="0">
                <a:solidFill>
                  <a:srgbClr val="7030A0"/>
                </a:solidFill>
                <a:latin typeface="Comic Sans MS" pitchFamily="66" charset="0"/>
              </a:rPr>
              <a:t>O cuando al ver a una persona que nos infunde miedo nos comportamos bien, entre otros.</a:t>
            </a:r>
            <a:endParaRPr lang="es-MX" b="1" dirty="0">
              <a:solidFill>
                <a:srgbClr val="7030A0"/>
              </a:solidFill>
              <a:latin typeface="Comic Sans MS" pitchFamily="66" charset="0"/>
            </a:endParaRPr>
          </a:p>
        </p:txBody>
      </p:sp>
      <p:pic>
        <p:nvPicPr>
          <p:cNvPr id="2050" name="Picture 2"/>
          <p:cNvPicPr>
            <a:picLocks noChangeAspect="1" noChangeArrowheads="1"/>
          </p:cNvPicPr>
          <p:nvPr/>
        </p:nvPicPr>
        <p:blipFill>
          <a:blip r:embed="rId2" cstate="print"/>
          <a:srcRect/>
          <a:stretch>
            <a:fillRect/>
          </a:stretch>
        </p:blipFill>
        <p:spPr bwMode="auto">
          <a:xfrm>
            <a:off x="1403648" y="3930250"/>
            <a:ext cx="5400600" cy="2595094"/>
          </a:xfrm>
          <a:prstGeom prst="rect">
            <a:avLst/>
          </a:prstGeom>
          <a:solidFill>
            <a:srgbClr val="FFFFFF">
              <a:shade val="85000"/>
            </a:srgbClr>
          </a:solidFill>
          <a:ln w="190500" cap="rnd">
            <a:solidFill>
              <a:srgbClr val="FFFF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500042"/>
            <a:ext cx="7215238" cy="2928958"/>
          </a:xfrm>
        </p:spPr>
        <p:txBody>
          <a:bodyPr>
            <a:normAutofit fontScale="92500" lnSpcReduction="10000"/>
          </a:bodyPr>
          <a:lstStyle/>
          <a:p>
            <a:pPr>
              <a:buNone/>
            </a:pPr>
            <a:r>
              <a:rPr lang="es-MX" b="1" dirty="0">
                <a:solidFill>
                  <a:srgbClr val="00B050"/>
                </a:solidFill>
                <a:latin typeface="Comic Sans MS" pitchFamily="66" charset="0"/>
              </a:rPr>
              <a:t>Experimento</a:t>
            </a:r>
            <a:r>
              <a:rPr lang="es-MX" b="1" dirty="0" smtClean="0">
                <a:solidFill>
                  <a:srgbClr val="00B050"/>
                </a:solidFill>
                <a:latin typeface="Comic Sans MS" pitchFamily="66" charset="0"/>
              </a:rPr>
              <a:t>.</a:t>
            </a:r>
          </a:p>
          <a:p>
            <a:pPr>
              <a:buNone/>
            </a:pPr>
            <a:endParaRPr lang="es-MX" sz="1800" dirty="0">
              <a:latin typeface="Comic Sans MS" pitchFamily="66" charset="0"/>
            </a:endParaRPr>
          </a:p>
          <a:p>
            <a:r>
              <a:rPr lang="es-MX" sz="1800" b="1" dirty="0">
                <a:solidFill>
                  <a:srgbClr val="7030A0"/>
                </a:solidFill>
                <a:latin typeface="Comic Sans MS" pitchFamily="66" charset="0"/>
              </a:rPr>
              <a:t>Preparación del perro.</a:t>
            </a:r>
          </a:p>
          <a:p>
            <a:r>
              <a:rPr lang="es-MX" sz="1800" b="1" dirty="0">
                <a:solidFill>
                  <a:srgbClr val="7030A0"/>
                </a:solidFill>
                <a:latin typeface="Comic Sans MS" pitchFamily="66" charset="0"/>
              </a:rPr>
              <a:t>Colocación de arnés.</a:t>
            </a:r>
          </a:p>
          <a:p>
            <a:r>
              <a:rPr lang="es-MX" sz="1800" b="1" dirty="0">
                <a:solidFill>
                  <a:srgbClr val="7030A0"/>
                </a:solidFill>
                <a:latin typeface="Comic Sans MS" pitchFamily="66" charset="0"/>
              </a:rPr>
              <a:t>Realización de pequeña abertura en la quijada, junto al conducto de las glándulas salivales.</a:t>
            </a:r>
          </a:p>
          <a:p>
            <a:r>
              <a:rPr lang="es-MX" sz="1800" b="1" dirty="0">
                <a:solidFill>
                  <a:srgbClr val="7030A0"/>
                </a:solidFill>
                <a:latin typeface="Comic Sans MS" pitchFamily="66" charset="0"/>
              </a:rPr>
              <a:t>Colocación de un tubo de cristal para contener la saliva secretada.</a:t>
            </a:r>
          </a:p>
          <a:p>
            <a:r>
              <a:rPr lang="es-MX" sz="1800" b="1" dirty="0">
                <a:solidFill>
                  <a:srgbClr val="7030A0"/>
                </a:solidFill>
                <a:latin typeface="Comic Sans MS" pitchFamily="66" charset="0"/>
              </a:rPr>
              <a:t>Aislamiento del perro hasta que no diera muestras de alteración</a:t>
            </a:r>
            <a:r>
              <a:rPr lang="es-MX" sz="1800" b="1" dirty="0" smtClean="0">
                <a:solidFill>
                  <a:srgbClr val="7030A0"/>
                </a:solidFill>
                <a:latin typeface="Comic Sans MS" pitchFamily="66" charset="0"/>
              </a:rPr>
              <a:t>.</a:t>
            </a:r>
          </a:p>
          <a:p>
            <a:endParaRPr lang="es-ES" sz="1050" dirty="0"/>
          </a:p>
          <a:p>
            <a:endParaRPr lang="es-ES" sz="1050" dirty="0" smtClean="0"/>
          </a:p>
          <a:p>
            <a:endParaRPr lang="es-MX" sz="1050" dirty="0"/>
          </a:p>
        </p:txBody>
      </p:sp>
      <p:pic>
        <p:nvPicPr>
          <p:cNvPr id="4" name="3 Imagen" descr="Picture1.jpg"/>
          <p:cNvPicPr>
            <a:picLocks noChangeAspect="1"/>
          </p:cNvPicPr>
          <p:nvPr/>
        </p:nvPicPr>
        <p:blipFill>
          <a:blip r:embed="rId2" cstate="print"/>
          <a:stretch>
            <a:fillRect/>
          </a:stretch>
        </p:blipFill>
        <p:spPr>
          <a:xfrm>
            <a:off x="1547664" y="3429000"/>
            <a:ext cx="5472608" cy="316835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edg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edg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edg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edge">
                                      <p:cBhvr>
                                        <p:cTn id="3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Autofit/>
          </a:bodyPr>
          <a:lstStyle/>
          <a:p>
            <a:pPr algn="ctr"/>
            <a:r>
              <a:rPr lang="es-MX" sz="2400" b="1" dirty="0" smtClean="0">
                <a:solidFill>
                  <a:srgbClr val="7030A0"/>
                </a:solidFill>
                <a:latin typeface="Comic Sans MS" pitchFamily="66" charset="0"/>
              </a:rPr>
              <a:t>Metodología</a:t>
            </a:r>
            <a:r>
              <a:rPr lang="es-MX" sz="2400" dirty="0" smtClean="0">
                <a:latin typeface="Comic Sans MS" pitchFamily="66" charset="0"/>
              </a:rPr>
              <a:t>.</a:t>
            </a:r>
          </a:p>
          <a:p>
            <a:r>
              <a:rPr lang="es-MX" sz="2400" b="1" dirty="0" smtClean="0">
                <a:solidFill>
                  <a:srgbClr val="FF0000"/>
                </a:solidFill>
                <a:latin typeface="Comic Sans MS" pitchFamily="66" charset="0"/>
              </a:rPr>
              <a:t>Aplicación de un estímulo incondicionado (trozo de carne) para obtener una respuesta incondicionada (respuesta no aprendida al ser una necesidad fisiológica), como la salivación abundante y medirla.</a:t>
            </a:r>
          </a:p>
          <a:p>
            <a:endParaRPr lang="es-MX" sz="2400" dirty="0" smtClean="0">
              <a:latin typeface="Comic Sans MS" pitchFamily="66" charset="0"/>
            </a:endParaRPr>
          </a:p>
          <a:p>
            <a:r>
              <a:rPr lang="es-MX" sz="2400" b="1" dirty="0" smtClean="0">
                <a:solidFill>
                  <a:srgbClr val="00B050"/>
                </a:solidFill>
                <a:latin typeface="Comic Sans MS" pitchFamily="66" charset="0"/>
              </a:rPr>
              <a:t>Aplicación de un estímulo neutro (sonido de campana) para obtener una respuesta neutra, como lo es la salivación normal sin presencia de comida y medirla.</a:t>
            </a:r>
          </a:p>
          <a:p>
            <a:endParaRPr lang="es-MX" sz="2400" dirty="0" smtClean="0">
              <a:latin typeface="Comic Sans MS" pitchFamily="66" charset="0"/>
            </a:endParaRPr>
          </a:p>
          <a:p>
            <a:r>
              <a:rPr lang="es-MX" sz="2400" b="1" dirty="0" smtClean="0">
                <a:solidFill>
                  <a:srgbClr val="0070C0"/>
                </a:solidFill>
                <a:latin typeface="Comic Sans MS" pitchFamily="66" charset="0"/>
              </a:rPr>
              <a:t>Aplicación del estímulo neutro junto con el estímulo incondicionado, es decir sonar la campana e inmediatamente después presentarle la comida, repitiendo el procedimiento varias semanas seguidas, para después estudiar la respuesta.</a:t>
            </a:r>
          </a:p>
          <a:p>
            <a:endParaRPr lang="es-MX" sz="2400" dirty="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edg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edg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214290"/>
            <a:ext cx="8229600" cy="5715040"/>
          </a:xfrm>
        </p:spPr>
        <p:txBody>
          <a:bodyPr>
            <a:normAutofit lnSpcReduction="10000"/>
          </a:bodyPr>
          <a:lstStyle/>
          <a:p>
            <a:pPr algn="ctr"/>
            <a:r>
              <a:rPr lang="es-MX" dirty="0">
                <a:solidFill>
                  <a:srgbClr val="C00000"/>
                </a:solidFill>
                <a:latin typeface="Comic Sans MS" pitchFamily="66" charset="0"/>
              </a:rPr>
              <a:t>Comprobación</a:t>
            </a:r>
            <a:r>
              <a:rPr lang="es-MX" dirty="0" smtClean="0">
                <a:solidFill>
                  <a:srgbClr val="C00000"/>
                </a:solidFill>
                <a:latin typeface="Comic Sans MS" pitchFamily="66" charset="0"/>
              </a:rPr>
              <a:t>.</a:t>
            </a:r>
          </a:p>
          <a:p>
            <a:endParaRPr lang="es-MX" sz="2400" b="1" dirty="0">
              <a:solidFill>
                <a:srgbClr val="0070C0"/>
              </a:solidFill>
              <a:latin typeface="Comic Sans MS" pitchFamily="66" charset="0"/>
            </a:endParaRPr>
          </a:p>
          <a:p>
            <a:pPr marL="0"/>
            <a:r>
              <a:rPr lang="es-MX" sz="2400" b="1" dirty="0">
                <a:solidFill>
                  <a:srgbClr val="0070C0"/>
                </a:solidFill>
                <a:latin typeface="Comic Sans MS" pitchFamily="66" charset="0"/>
              </a:rPr>
              <a:t>Después de transcurrido el entrenamiento, se lleva acabo únicamente la aplicación del estímulo neutro (sonido de la campana) y se mide la respuesta, es decir la salivación</a:t>
            </a:r>
            <a:r>
              <a:rPr lang="es-MX" sz="2400" b="1" dirty="0" smtClean="0">
                <a:solidFill>
                  <a:srgbClr val="0070C0"/>
                </a:solidFill>
                <a:latin typeface="Comic Sans MS" pitchFamily="66" charset="0"/>
              </a:rPr>
              <a:t>.</a:t>
            </a:r>
          </a:p>
          <a:p>
            <a:pPr marL="0"/>
            <a:endParaRPr lang="es-MX" sz="2400" b="1" dirty="0">
              <a:solidFill>
                <a:srgbClr val="00B050"/>
              </a:solidFill>
              <a:latin typeface="Comic Sans MS" pitchFamily="66" charset="0"/>
            </a:endParaRPr>
          </a:p>
          <a:p>
            <a:pPr marL="0"/>
            <a:r>
              <a:rPr lang="es-MX" sz="2400" b="1" dirty="0">
                <a:solidFill>
                  <a:srgbClr val="00B050"/>
                </a:solidFill>
                <a:latin typeface="Comic Sans MS" pitchFamily="66" charset="0"/>
              </a:rPr>
              <a:t>La salivación medida es igual a la salivación abundante que se obtiene al aplicar el estímulo incondicionado sólo</a:t>
            </a:r>
            <a:r>
              <a:rPr lang="es-MX" sz="2400" b="1" dirty="0" smtClean="0">
                <a:solidFill>
                  <a:srgbClr val="00B050"/>
                </a:solidFill>
                <a:latin typeface="Comic Sans MS" pitchFamily="66" charset="0"/>
              </a:rPr>
              <a:t>.</a:t>
            </a:r>
          </a:p>
          <a:p>
            <a:pPr marL="0"/>
            <a:endParaRPr lang="es-MX" sz="2400" dirty="0">
              <a:latin typeface="Comic Sans MS" pitchFamily="66" charset="0"/>
            </a:endParaRPr>
          </a:p>
          <a:p>
            <a:pPr marL="0"/>
            <a:r>
              <a:rPr lang="es-MX" sz="2400" b="1" dirty="0">
                <a:solidFill>
                  <a:srgbClr val="7030A0"/>
                </a:solidFill>
                <a:latin typeface="Comic Sans MS" pitchFamily="66" charset="0"/>
              </a:rPr>
              <a:t>El estímulo neutro se ha convertido en un estímulo condicionado dando un respuesta condicionada, es decir un respuesta aprendida</a:t>
            </a:r>
            <a:r>
              <a:rPr lang="es-MX" sz="2400" b="1" dirty="0" smtClean="0">
                <a:solidFill>
                  <a:srgbClr val="7030A0"/>
                </a:solidFill>
                <a:latin typeface="Comic Sans MS" pitchFamily="66" charset="0"/>
              </a:rPr>
              <a:t>.</a:t>
            </a:r>
            <a:endParaRPr lang="es-MX" sz="2400" b="1" dirty="0">
              <a:solidFill>
                <a:srgbClr val="7030A0"/>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edg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edg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avlov1.gif"/>
          <p:cNvPicPr>
            <a:picLocks noChangeAspect="1"/>
          </p:cNvPicPr>
          <p:nvPr/>
        </p:nvPicPr>
        <p:blipFill>
          <a:blip r:embed="rId2" cstate="print"/>
          <a:stretch>
            <a:fillRect/>
          </a:stretch>
        </p:blipFill>
        <p:spPr>
          <a:xfrm>
            <a:off x="539552" y="260648"/>
            <a:ext cx="7992888" cy="612068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86116" y="1000108"/>
            <a:ext cx="428628" cy="357189"/>
          </a:xfrm>
        </p:spPr>
        <p:txBody>
          <a:bodyPr>
            <a:normAutofit fontScale="62500" lnSpcReduction="20000"/>
          </a:bodyPr>
          <a:lstStyle/>
          <a:p>
            <a:pPr>
              <a:buNone/>
            </a:pPr>
            <a:r>
              <a:rPr lang="es-ES" dirty="0" smtClean="0"/>
              <a:t>EI</a:t>
            </a:r>
            <a:endParaRPr lang="es-MX" dirty="0"/>
          </a:p>
        </p:txBody>
      </p:sp>
      <p:sp>
        <p:nvSpPr>
          <p:cNvPr id="34" name="2 Marcador de contenido"/>
          <p:cNvSpPr txBox="1">
            <a:spLocks/>
          </p:cNvSpPr>
          <p:nvPr/>
        </p:nvSpPr>
        <p:spPr>
          <a:xfrm>
            <a:off x="4143372" y="1000108"/>
            <a:ext cx="428628" cy="357189"/>
          </a:xfrm>
          <a:prstGeom prst="rect">
            <a:avLst/>
          </a:prstGeom>
        </p:spPr>
        <p:txBody>
          <a:bodyPr vert="horz" lIns="91440" tIns="45720" rIns="91440" bIns="45720" rtlCol="0">
            <a:normAutofit fontScale="62500" lnSpcReduction="20000"/>
          </a:body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lang="es-ES" sz="3200" dirty="0" smtClean="0"/>
              <a:t>RI</a:t>
            </a:r>
            <a:endParaRPr kumimoji="0" lang="es-MX"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5" name="2 Marcador de contenido"/>
          <p:cNvSpPr txBox="1">
            <a:spLocks/>
          </p:cNvSpPr>
          <p:nvPr/>
        </p:nvSpPr>
        <p:spPr>
          <a:xfrm>
            <a:off x="3286116" y="1571612"/>
            <a:ext cx="428628" cy="357189"/>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EN</a:t>
            </a:r>
            <a:endParaRPr kumimoji="0" lang="es-MX"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6" name="2 Marcador de contenido"/>
          <p:cNvSpPr txBox="1">
            <a:spLocks/>
          </p:cNvSpPr>
          <p:nvPr/>
        </p:nvSpPr>
        <p:spPr>
          <a:xfrm>
            <a:off x="3357554" y="2214554"/>
            <a:ext cx="428628" cy="357189"/>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EC</a:t>
            </a:r>
            <a:endParaRPr kumimoji="0" lang="es-MX"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7" name="2 Marcador de contenido"/>
          <p:cNvSpPr txBox="1">
            <a:spLocks/>
          </p:cNvSpPr>
          <p:nvPr/>
        </p:nvSpPr>
        <p:spPr>
          <a:xfrm>
            <a:off x="4143372" y="1571612"/>
            <a:ext cx="428628" cy="357189"/>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RN</a:t>
            </a:r>
            <a:endParaRPr kumimoji="0" lang="es-MX"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8" name="2 Marcador de contenido"/>
          <p:cNvSpPr txBox="1">
            <a:spLocks/>
          </p:cNvSpPr>
          <p:nvPr/>
        </p:nvSpPr>
        <p:spPr>
          <a:xfrm>
            <a:off x="4143372" y="2214554"/>
            <a:ext cx="428628" cy="357189"/>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3200" b="0" i="0" u="none" strike="noStrike" kern="1200" cap="none" spc="0" normalizeH="0" baseline="0" noProof="0" dirty="0" smtClean="0">
                <a:ln>
                  <a:noFill/>
                </a:ln>
                <a:solidFill>
                  <a:schemeClr val="tx1"/>
                </a:solidFill>
                <a:effectLst/>
                <a:uLnTx/>
                <a:uFillTx/>
                <a:latin typeface="+mn-lt"/>
                <a:ea typeface="+mn-ea"/>
                <a:cs typeface="+mn-cs"/>
              </a:rPr>
              <a:t>RC</a:t>
            </a:r>
            <a:endParaRPr kumimoji="0" lang="es-MX"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40" name="39 Conector recto de flecha"/>
          <p:cNvCxnSpPr>
            <a:stCxn id="3" idx="3"/>
            <a:endCxn id="34" idx="1"/>
          </p:cNvCxnSpPr>
          <p:nvPr/>
        </p:nvCxnSpPr>
        <p:spPr>
          <a:xfrm>
            <a:off x="3714744" y="1178703"/>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a:stCxn id="35" idx="3"/>
            <a:endCxn id="37" idx="1"/>
          </p:cNvCxnSpPr>
          <p:nvPr/>
        </p:nvCxnSpPr>
        <p:spPr>
          <a:xfrm>
            <a:off x="3714744" y="1750207"/>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a:stCxn id="36" idx="3"/>
            <a:endCxn id="38" idx="1"/>
          </p:cNvCxnSpPr>
          <p:nvPr/>
        </p:nvCxnSpPr>
        <p:spPr>
          <a:xfrm>
            <a:off x="3786182" y="239314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p:cNvCxnSpPr/>
          <p:nvPr/>
        </p:nvCxnSpPr>
        <p:spPr>
          <a:xfrm rot="10800000">
            <a:off x="2857488" y="1785926"/>
            <a:ext cx="3571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54 Conector recto"/>
          <p:cNvCxnSpPr/>
          <p:nvPr/>
        </p:nvCxnSpPr>
        <p:spPr>
          <a:xfrm rot="5400000" flipH="1" flipV="1">
            <a:off x="2536017" y="1464455"/>
            <a:ext cx="6429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56 Conector recto de flecha"/>
          <p:cNvCxnSpPr/>
          <p:nvPr/>
        </p:nvCxnSpPr>
        <p:spPr>
          <a:xfrm>
            <a:off x="2857488" y="114298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57 CuadroTexto"/>
          <p:cNvSpPr txBox="1"/>
          <p:nvPr/>
        </p:nvSpPr>
        <p:spPr>
          <a:xfrm>
            <a:off x="714348" y="3000372"/>
            <a:ext cx="6161908" cy="338554"/>
          </a:xfrm>
          <a:prstGeom prst="rect">
            <a:avLst/>
          </a:prstGeom>
          <a:noFill/>
        </p:spPr>
        <p:txBody>
          <a:bodyPr wrap="square" rtlCol="0">
            <a:spAutoFit/>
          </a:bodyPr>
          <a:lstStyle/>
          <a:p>
            <a:r>
              <a:rPr lang="es-ES" sz="1600" b="1" dirty="0" smtClean="0">
                <a:solidFill>
                  <a:srgbClr val="7030A0"/>
                </a:solidFill>
                <a:latin typeface="Comic Sans MS" pitchFamily="66" charset="0"/>
              </a:rPr>
              <a:t>EI= Estimulo condicionado ( ejem. comida )</a:t>
            </a:r>
            <a:endParaRPr lang="es-MX" sz="1600" b="1" dirty="0">
              <a:solidFill>
                <a:srgbClr val="7030A0"/>
              </a:solidFill>
              <a:latin typeface="Comic Sans MS" pitchFamily="66" charset="0"/>
            </a:endParaRPr>
          </a:p>
        </p:txBody>
      </p:sp>
      <p:sp>
        <p:nvSpPr>
          <p:cNvPr id="59" name="58 CuadroTexto"/>
          <p:cNvSpPr txBox="1"/>
          <p:nvPr/>
        </p:nvSpPr>
        <p:spPr>
          <a:xfrm>
            <a:off x="714348" y="3357562"/>
            <a:ext cx="5369820" cy="338554"/>
          </a:xfrm>
          <a:prstGeom prst="rect">
            <a:avLst/>
          </a:prstGeom>
          <a:noFill/>
        </p:spPr>
        <p:txBody>
          <a:bodyPr wrap="square" rtlCol="0">
            <a:spAutoFit/>
          </a:bodyPr>
          <a:lstStyle/>
          <a:p>
            <a:r>
              <a:rPr lang="es-ES" sz="1600" b="1" dirty="0" err="1" smtClean="0">
                <a:solidFill>
                  <a:srgbClr val="FF0000"/>
                </a:solidFill>
                <a:latin typeface="Comic Sans MS" pitchFamily="66" charset="0"/>
              </a:rPr>
              <a:t>Ri</a:t>
            </a:r>
            <a:r>
              <a:rPr lang="es-ES" sz="1600" b="1" dirty="0" smtClean="0">
                <a:solidFill>
                  <a:srgbClr val="FF0000"/>
                </a:solidFill>
                <a:latin typeface="Comic Sans MS" pitchFamily="66" charset="0"/>
              </a:rPr>
              <a:t>=Respuesta incondicionada ( ejem.Salivacion )</a:t>
            </a:r>
            <a:endParaRPr lang="es-MX" sz="1600" b="1" dirty="0">
              <a:solidFill>
                <a:srgbClr val="FF0000"/>
              </a:solidFill>
              <a:latin typeface="Comic Sans MS" pitchFamily="66" charset="0"/>
            </a:endParaRPr>
          </a:p>
        </p:txBody>
      </p:sp>
      <p:sp>
        <p:nvSpPr>
          <p:cNvPr id="60" name="59 CuadroTexto"/>
          <p:cNvSpPr txBox="1"/>
          <p:nvPr/>
        </p:nvSpPr>
        <p:spPr>
          <a:xfrm>
            <a:off x="714348" y="3714752"/>
            <a:ext cx="7143800" cy="584775"/>
          </a:xfrm>
          <a:prstGeom prst="rect">
            <a:avLst/>
          </a:prstGeom>
          <a:noFill/>
        </p:spPr>
        <p:txBody>
          <a:bodyPr wrap="square" rtlCol="0">
            <a:spAutoFit/>
          </a:bodyPr>
          <a:lstStyle/>
          <a:p>
            <a:r>
              <a:rPr lang="es-ES" sz="1600" b="1" dirty="0" smtClean="0">
                <a:solidFill>
                  <a:srgbClr val="00B050"/>
                </a:solidFill>
                <a:latin typeface="Comic Sans MS" pitchFamily="66" charset="0"/>
              </a:rPr>
              <a:t>E N=Estimulo neutro (que nada tiene que ver con el primer estimulo por ejem. Sonido) R</a:t>
            </a:r>
            <a:endParaRPr lang="es-MX" sz="1600" b="1" dirty="0">
              <a:solidFill>
                <a:srgbClr val="00B050"/>
              </a:solidFill>
              <a:latin typeface="Comic Sans MS" pitchFamily="66" charset="0"/>
            </a:endParaRPr>
          </a:p>
        </p:txBody>
      </p:sp>
      <p:sp>
        <p:nvSpPr>
          <p:cNvPr id="61" name="60 CuadroTexto"/>
          <p:cNvSpPr txBox="1"/>
          <p:nvPr/>
        </p:nvSpPr>
        <p:spPr>
          <a:xfrm>
            <a:off x="714348" y="4357694"/>
            <a:ext cx="8143932" cy="584775"/>
          </a:xfrm>
          <a:prstGeom prst="rect">
            <a:avLst/>
          </a:prstGeom>
          <a:noFill/>
        </p:spPr>
        <p:txBody>
          <a:bodyPr wrap="square" rtlCol="0">
            <a:spAutoFit/>
          </a:bodyPr>
          <a:lstStyle/>
          <a:p>
            <a:r>
              <a:rPr lang="es-ES" sz="1600" b="1" dirty="0" smtClean="0">
                <a:solidFill>
                  <a:srgbClr val="FF0066"/>
                </a:solidFill>
                <a:latin typeface="Comic Sans MS" pitchFamily="66" charset="0"/>
              </a:rPr>
              <a:t>RN=Respuesta neutra (que tampoco tiene que ver con el estimulo anterior y no es importante. Por ejem. Voltear , parar las orejas</a:t>
            </a:r>
            <a:endParaRPr lang="es-MX" sz="1600" b="1" dirty="0">
              <a:solidFill>
                <a:srgbClr val="FF0066"/>
              </a:solidFill>
              <a:latin typeface="Comic Sans MS" pitchFamily="66" charset="0"/>
            </a:endParaRPr>
          </a:p>
        </p:txBody>
      </p:sp>
      <p:sp>
        <p:nvSpPr>
          <p:cNvPr id="62" name="61 CuadroTexto"/>
          <p:cNvSpPr txBox="1"/>
          <p:nvPr/>
        </p:nvSpPr>
        <p:spPr>
          <a:xfrm>
            <a:off x="714348" y="5000636"/>
            <a:ext cx="7215238" cy="584775"/>
          </a:xfrm>
          <a:prstGeom prst="rect">
            <a:avLst/>
          </a:prstGeom>
          <a:noFill/>
        </p:spPr>
        <p:txBody>
          <a:bodyPr wrap="square" rtlCol="0">
            <a:spAutoFit/>
          </a:bodyPr>
          <a:lstStyle/>
          <a:p>
            <a:r>
              <a:rPr lang="es-ES" sz="1600" b="1" dirty="0" smtClean="0">
                <a:solidFill>
                  <a:srgbClr val="00B0F0"/>
                </a:solidFill>
                <a:latin typeface="Comic Sans MS" pitchFamily="66" charset="0"/>
              </a:rPr>
              <a:t>EC=Estimulo condicionado que aparece por el apareamiento del primer reflejo y el segundo(sonido)</a:t>
            </a:r>
            <a:endParaRPr lang="es-MX" sz="1600" b="1" dirty="0">
              <a:solidFill>
                <a:srgbClr val="00B0F0"/>
              </a:solidFill>
              <a:latin typeface="Comic Sans MS" pitchFamily="66" charset="0"/>
            </a:endParaRPr>
          </a:p>
        </p:txBody>
      </p:sp>
      <p:sp>
        <p:nvSpPr>
          <p:cNvPr id="63" name="62 CuadroTexto"/>
          <p:cNvSpPr txBox="1"/>
          <p:nvPr/>
        </p:nvSpPr>
        <p:spPr>
          <a:xfrm>
            <a:off x="785786" y="5572140"/>
            <a:ext cx="7858180" cy="584775"/>
          </a:xfrm>
          <a:prstGeom prst="rect">
            <a:avLst/>
          </a:prstGeom>
          <a:noFill/>
        </p:spPr>
        <p:txBody>
          <a:bodyPr wrap="square" rtlCol="0">
            <a:spAutoFit/>
          </a:bodyPr>
          <a:lstStyle/>
          <a:p>
            <a:r>
              <a:rPr lang="es-ES" sz="1600" b="1" dirty="0" smtClean="0">
                <a:solidFill>
                  <a:srgbClr val="455907"/>
                </a:solidFill>
                <a:latin typeface="Comic Sans MS" pitchFamily="66" charset="0"/>
              </a:rPr>
              <a:t>C=respuesta condicionada que nace del apareamiento de los reflejos anteriores y que  al comienzo no aparecía</a:t>
            </a:r>
            <a:endParaRPr lang="es-MX" sz="1600" b="1" dirty="0">
              <a:solidFill>
                <a:srgbClr val="455907"/>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edge">
                                      <p:cBhvr>
                                        <p:cTn id="7" dur="20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wedge">
                                      <p:cBhvr>
                                        <p:cTn id="12" dur="20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wedge">
                                      <p:cBhvr>
                                        <p:cTn id="17" dur="20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edge">
                                      <p:cBhvr>
                                        <p:cTn id="22" dur="20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wedge">
                                      <p:cBhvr>
                                        <p:cTn id="27" dur="2000"/>
                                        <p:tgtEl>
                                          <p:spTgt spid="62"/>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wedge">
                                      <p:cBhvr>
                                        <p:cTn id="32" dur="2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0"/>
      <p:bldP spid="60" grpId="0"/>
      <p:bldP spid="61" grpId="0"/>
      <p:bldP spid="62"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642910" y="379396"/>
          <a:ext cx="7858180" cy="58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rot="20833607">
            <a:off x="215525" y="1375209"/>
            <a:ext cx="3175088" cy="2305033"/>
          </a:xfrm>
          <a:prstGeom prst="roundRect">
            <a:avLst/>
          </a:prstGeom>
          <a:ln w="190500" cap="sq">
            <a:solidFill>
              <a:srgbClr val="FFFF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7" name="Picture 3"/>
          <p:cNvPicPr>
            <a:picLocks noChangeAspect="1" noChangeArrowheads="1"/>
          </p:cNvPicPr>
          <p:nvPr/>
        </p:nvPicPr>
        <p:blipFill>
          <a:blip r:embed="rId4" cstate="print"/>
          <a:srcRect/>
          <a:stretch>
            <a:fillRect/>
          </a:stretch>
        </p:blipFill>
        <p:spPr bwMode="auto">
          <a:xfrm rot="1076627">
            <a:off x="5317424" y="664866"/>
            <a:ext cx="3506752" cy="2629878"/>
          </a:xfrm>
          <a:prstGeom prst="roundRect">
            <a:avLst/>
          </a:prstGeom>
          <a:ln w="190500" cap="sq">
            <a:solidFill>
              <a:srgbClr val="00B0F0"/>
            </a:solidFill>
            <a:prstDash val="solid"/>
            <a:miter lim="800000"/>
          </a:ln>
          <a:effectLst>
            <a:outerShdw blurRad="50800" dist="38100" dir="16200000" rotWithShape="0">
              <a:prstClr val="black">
                <a:alpha val="40000"/>
              </a:prst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28" name="Picture 4"/>
          <p:cNvPicPr>
            <a:picLocks noChangeAspect="1" noChangeArrowheads="1"/>
          </p:cNvPicPr>
          <p:nvPr/>
        </p:nvPicPr>
        <p:blipFill>
          <a:blip r:embed="rId5" cstate="print"/>
          <a:srcRect/>
          <a:stretch>
            <a:fillRect/>
          </a:stretch>
        </p:blipFill>
        <p:spPr bwMode="auto">
          <a:xfrm>
            <a:off x="2771800" y="3861048"/>
            <a:ext cx="3528392" cy="2463217"/>
          </a:xfrm>
          <a:prstGeom prst="roundRect">
            <a:avLst/>
          </a:prstGeom>
          <a:solidFill>
            <a:srgbClr val="FFFFFF">
              <a:shade val="85000"/>
            </a:srgbClr>
          </a:solidFill>
          <a:ln w="190500" cap="rnd">
            <a:solidFill>
              <a:srgbClr val="FF0000"/>
            </a:solidFill>
          </a:ln>
          <a:effectLst>
            <a:outerShdw blurRad="76200" dir="13500000" sy="23000" kx="1200000" algn="br" rotWithShape="0">
              <a:prstClr val="black">
                <a:alpha val="20000"/>
              </a:prstClr>
            </a:outerShdw>
          </a:effectLst>
          <a:scene3d>
            <a:camera prst="orthographicFront"/>
            <a:lightRig rig="twoPt" dir="t">
              <a:rot lat="0" lon="0" rev="7800000"/>
            </a:lightRig>
          </a:scene3d>
          <a:sp3d contourW="6350">
            <a:bevelT w="50800" h="16510"/>
            <a:contourClr>
              <a:srgbClr val="C0C0C0"/>
            </a:contourClr>
          </a:sp3d>
        </p:spPr>
      </p:pic>
      <p:sp>
        <p:nvSpPr>
          <p:cNvPr id="8" name="7 CuadroTexto"/>
          <p:cNvSpPr txBox="1"/>
          <p:nvPr/>
        </p:nvSpPr>
        <p:spPr>
          <a:xfrm>
            <a:off x="1043608" y="476672"/>
            <a:ext cx="3960440" cy="707886"/>
          </a:xfrm>
          <a:prstGeom prst="rect">
            <a:avLst/>
          </a:prstGeom>
          <a:noFill/>
        </p:spPr>
        <p:txBody>
          <a:bodyPr wrap="square" rtlCol="0">
            <a:spAutoFit/>
          </a:bodyPr>
          <a:lstStyle/>
          <a:p>
            <a:r>
              <a:rPr lang="es-MX" sz="4000" dirty="0" smtClean="0">
                <a:solidFill>
                  <a:srgbClr val="FF0066"/>
                </a:solidFill>
                <a:latin typeface="Comic Sans MS" pitchFamily="66" charset="0"/>
              </a:rPr>
              <a:t>Representantes</a:t>
            </a:r>
            <a:endParaRPr lang="es-MX" sz="4000" dirty="0">
              <a:solidFill>
                <a:srgbClr val="FF0066"/>
              </a:solidFill>
              <a:latin typeface="Comic Sans MS" pitchFamily="66" charset="0"/>
            </a:endParaRPr>
          </a:p>
        </p:txBody>
      </p:sp>
      <p:sp>
        <p:nvSpPr>
          <p:cNvPr id="6" name="5 CuadroTexto"/>
          <p:cNvSpPr txBox="1"/>
          <p:nvPr/>
        </p:nvSpPr>
        <p:spPr>
          <a:xfrm rot="20846137">
            <a:off x="352982" y="3660211"/>
            <a:ext cx="2852135" cy="584775"/>
          </a:xfrm>
          <a:prstGeom prst="rect">
            <a:avLst/>
          </a:prstGeom>
          <a:noFill/>
        </p:spPr>
        <p:txBody>
          <a:bodyPr wrap="square" rtlCol="0">
            <a:spAutoFit/>
          </a:bodyPr>
          <a:lstStyle/>
          <a:p>
            <a:r>
              <a:rPr lang="es-MX" sz="3200" b="1" dirty="0" smtClean="0">
                <a:solidFill>
                  <a:srgbClr val="00B050"/>
                </a:solidFill>
                <a:latin typeface="Comic Sans MS" pitchFamily="66" charset="0"/>
              </a:rPr>
              <a:t>Sherrington</a:t>
            </a:r>
            <a:endParaRPr lang="es-MX" sz="3200" b="1" dirty="0">
              <a:solidFill>
                <a:srgbClr val="00B050"/>
              </a:solidFill>
              <a:latin typeface="Comic Sans MS" pitchFamily="66" charset="0"/>
            </a:endParaRPr>
          </a:p>
        </p:txBody>
      </p:sp>
      <p:sp>
        <p:nvSpPr>
          <p:cNvPr id="9" name="8 CuadroTexto"/>
          <p:cNvSpPr txBox="1"/>
          <p:nvPr/>
        </p:nvSpPr>
        <p:spPr>
          <a:xfrm rot="873098">
            <a:off x="4715009" y="3399026"/>
            <a:ext cx="3820726" cy="461665"/>
          </a:xfrm>
          <a:prstGeom prst="rect">
            <a:avLst/>
          </a:prstGeom>
          <a:noFill/>
        </p:spPr>
        <p:txBody>
          <a:bodyPr wrap="square" rtlCol="0">
            <a:spAutoFit/>
          </a:bodyPr>
          <a:lstStyle/>
          <a:p>
            <a:pPr algn="ctr"/>
            <a:r>
              <a:rPr lang="es-ES" sz="2400" b="1" dirty="0" smtClean="0">
                <a:solidFill>
                  <a:srgbClr val="00B0F0"/>
                </a:solidFill>
                <a:latin typeface="Comic Sans MS" pitchFamily="66" charset="0"/>
                <a:cs typeface="Arial" pitchFamily="34" charset="0"/>
              </a:rPr>
              <a:t>Mikhailovich Sechenov</a:t>
            </a:r>
            <a:r>
              <a:rPr lang="es-ES" sz="2400" dirty="0" smtClean="0">
                <a:solidFill>
                  <a:srgbClr val="002060"/>
                </a:solidFill>
                <a:latin typeface="Comic Sans MS" pitchFamily="66" charset="0"/>
                <a:cs typeface="Arial" pitchFamily="34" charset="0"/>
              </a:rPr>
              <a:t>.</a:t>
            </a:r>
            <a:endParaRPr lang="es-MX" sz="2400" dirty="0"/>
          </a:p>
        </p:txBody>
      </p:sp>
      <p:sp>
        <p:nvSpPr>
          <p:cNvPr id="10" name="9 CuadroTexto"/>
          <p:cNvSpPr txBox="1"/>
          <p:nvPr/>
        </p:nvSpPr>
        <p:spPr>
          <a:xfrm rot="21229353">
            <a:off x="6211810" y="6240793"/>
            <a:ext cx="2915816" cy="461665"/>
          </a:xfrm>
          <a:prstGeom prst="rect">
            <a:avLst/>
          </a:prstGeom>
          <a:noFill/>
        </p:spPr>
        <p:txBody>
          <a:bodyPr wrap="square" rtlCol="0">
            <a:spAutoFit/>
          </a:bodyPr>
          <a:lstStyle/>
          <a:p>
            <a:r>
              <a:rPr lang="es-ES" sz="2400" b="1" dirty="0" smtClean="0">
                <a:solidFill>
                  <a:srgbClr val="FF0000"/>
                </a:solidFill>
                <a:latin typeface="Comic Sans MS" pitchFamily="66" charset="0"/>
                <a:cs typeface="Arial" pitchFamily="34" charset="0"/>
              </a:rPr>
              <a:t>Iván P.  </a:t>
            </a:r>
            <a:r>
              <a:rPr lang="es-ES" sz="2400" b="1" dirty="0" err="1" smtClean="0">
                <a:solidFill>
                  <a:srgbClr val="FF0000"/>
                </a:solidFill>
                <a:latin typeface="Comic Sans MS" pitchFamily="66" charset="0"/>
                <a:cs typeface="Arial" pitchFamily="34" charset="0"/>
              </a:rPr>
              <a:t>Pavlov</a:t>
            </a:r>
            <a:endParaRPr lang="es-MX" sz="24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edge">
                                      <p:cBhvr>
                                        <p:cTn id="10" dur="2000"/>
                                        <p:tgtEl>
                                          <p:spTgt spid="1026"/>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edge">
                                      <p:cBhvr>
                                        <p:cTn id="13" dur="2000"/>
                                        <p:tgtEl>
                                          <p:spTgt spid="8"/>
                                        </p:tgtEl>
                                      </p:cBhvr>
                                    </p:animEffect>
                                  </p:childTnLst>
                                </p:cTn>
                              </p:par>
                              <p:par>
                                <p:cTn id="14" presetID="20" presetClass="entr" presetSubtype="0" fill="hold" nodeType="withEffect">
                                  <p:stCondLst>
                                    <p:cond delay="0"/>
                                  </p:stCondLst>
                                  <p:childTnLst>
                                    <p:set>
                                      <p:cBhvr>
                                        <p:cTn id="15" dur="1" fill="hold">
                                          <p:stCondLst>
                                            <p:cond delay="0"/>
                                          </p:stCondLst>
                                        </p:cTn>
                                        <p:tgtEl>
                                          <p:spTgt spid="1027"/>
                                        </p:tgtEl>
                                        <p:attrNameLst>
                                          <p:attrName>style.visibility</p:attrName>
                                        </p:attrNameLst>
                                      </p:cBhvr>
                                      <p:to>
                                        <p:strVal val="visible"/>
                                      </p:to>
                                    </p:set>
                                    <p:animEffect transition="in" filter="wedge">
                                      <p:cBhvr>
                                        <p:cTn id="16" dur="2000"/>
                                        <p:tgtEl>
                                          <p:spTgt spid="1027"/>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edge">
                                      <p:cBhvr>
                                        <p:cTn id="19" dur="2000"/>
                                        <p:tgtEl>
                                          <p:spTgt spid="9"/>
                                        </p:tgtEl>
                                      </p:cBhvr>
                                    </p:animEffect>
                                  </p:childTnLst>
                                </p:cTn>
                              </p:par>
                              <p:par>
                                <p:cTn id="20" presetID="20" presetClass="entr" presetSubtype="0" fill="hold" nodeType="with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wedge">
                                      <p:cBhvr>
                                        <p:cTn id="22" dur="2000"/>
                                        <p:tgtEl>
                                          <p:spTgt spid="1028"/>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edge">
                                      <p:cBhvr>
                                        <p:cTn id="2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425574"/>
            <a:ext cx="7858180" cy="4832092"/>
          </a:xfrm>
          <a:prstGeom prst="rect">
            <a:avLst/>
          </a:prstGeom>
          <a:noFill/>
        </p:spPr>
        <p:txBody>
          <a:bodyPr wrap="square" rtlCol="0">
            <a:spAutoFit/>
          </a:bodyPr>
          <a:lstStyle/>
          <a:p>
            <a:pPr algn="just"/>
            <a:r>
              <a:rPr lang="es-ES" sz="2800" dirty="0" smtClean="0">
                <a:solidFill>
                  <a:schemeClr val="accent6">
                    <a:lumMod val="75000"/>
                  </a:schemeClr>
                </a:solidFill>
                <a:latin typeface="Comic Sans MS" pitchFamily="66" charset="0"/>
                <a:cs typeface="Arial" pitchFamily="34" charset="0"/>
              </a:rPr>
              <a:t>Surge en la Unión Soviética.</a:t>
            </a:r>
          </a:p>
          <a:p>
            <a:pPr algn="just"/>
            <a:r>
              <a:rPr lang="es-ES" sz="2800" dirty="0" smtClean="0">
                <a:solidFill>
                  <a:srgbClr val="FF0000"/>
                </a:solidFill>
                <a:latin typeface="Comic Sans MS" pitchFamily="66" charset="0"/>
                <a:cs typeface="Arial" pitchFamily="34" charset="0"/>
              </a:rPr>
              <a:t> </a:t>
            </a:r>
            <a:r>
              <a:rPr lang="es-ES" sz="2800" dirty="0" smtClean="0">
                <a:solidFill>
                  <a:srgbClr val="00B050"/>
                </a:solidFill>
                <a:latin typeface="Comic Sans MS" pitchFamily="66" charset="0"/>
                <a:cs typeface="Arial" pitchFamily="34" charset="0"/>
              </a:rPr>
              <a:t>Iván P. </a:t>
            </a:r>
            <a:r>
              <a:rPr lang="es-ES" sz="2800" dirty="0">
                <a:solidFill>
                  <a:srgbClr val="00B050"/>
                </a:solidFill>
                <a:latin typeface="Comic Sans MS" pitchFamily="66" charset="0"/>
                <a:cs typeface="Arial" pitchFamily="34" charset="0"/>
              </a:rPr>
              <a:t> </a:t>
            </a:r>
            <a:r>
              <a:rPr lang="es-ES" sz="2800" dirty="0" err="1" smtClean="0">
                <a:solidFill>
                  <a:srgbClr val="00B050"/>
                </a:solidFill>
                <a:latin typeface="Comic Sans MS" pitchFamily="66" charset="0"/>
                <a:cs typeface="Arial" pitchFamily="34" charset="0"/>
              </a:rPr>
              <a:t>Pavlov</a:t>
            </a:r>
            <a:r>
              <a:rPr lang="es-ES" sz="2800" dirty="0" smtClean="0">
                <a:solidFill>
                  <a:srgbClr val="00B050"/>
                </a:solidFill>
                <a:latin typeface="Comic Sans MS" pitchFamily="66" charset="0"/>
                <a:cs typeface="Arial" pitchFamily="34" charset="0"/>
              </a:rPr>
              <a:t> </a:t>
            </a:r>
            <a:r>
              <a:rPr lang="es-ES" sz="2800" dirty="0" smtClean="0">
                <a:solidFill>
                  <a:srgbClr val="FF0000"/>
                </a:solidFill>
                <a:latin typeface="Comic Sans MS" pitchFamily="66" charset="0"/>
                <a:cs typeface="Arial" pitchFamily="34" charset="0"/>
              </a:rPr>
              <a:t>es su representante.</a:t>
            </a:r>
          </a:p>
          <a:p>
            <a:pPr algn="just"/>
            <a:endParaRPr lang="es-ES" sz="2800" dirty="0" smtClean="0">
              <a:solidFill>
                <a:srgbClr val="FF0000"/>
              </a:solidFill>
              <a:latin typeface="Comic Sans MS" pitchFamily="66" charset="0"/>
              <a:cs typeface="Arial" pitchFamily="34" charset="0"/>
            </a:endParaRPr>
          </a:p>
          <a:p>
            <a:pPr algn="just"/>
            <a:endParaRPr lang="es-ES" sz="2800" dirty="0" smtClean="0">
              <a:solidFill>
                <a:srgbClr val="FF0000"/>
              </a:solidFill>
              <a:latin typeface="Comic Sans MS" pitchFamily="66" charset="0"/>
              <a:cs typeface="Arial" pitchFamily="34" charset="0"/>
            </a:endParaRPr>
          </a:p>
          <a:p>
            <a:pPr algn="just"/>
            <a:endParaRPr lang="es-ES" sz="2800" dirty="0" smtClean="0">
              <a:solidFill>
                <a:srgbClr val="FF0000"/>
              </a:solidFill>
              <a:latin typeface="Comic Sans MS" pitchFamily="66" charset="0"/>
              <a:cs typeface="Arial" pitchFamily="34" charset="0"/>
            </a:endParaRPr>
          </a:p>
          <a:p>
            <a:pPr algn="just"/>
            <a:endParaRPr lang="es-ES" sz="2800" dirty="0" smtClean="0">
              <a:solidFill>
                <a:srgbClr val="FF0000"/>
              </a:solidFill>
              <a:latin typeface="Comic Sans MS" pitchFamily="66" charset="0"/>
              <a:cs typeface="Arial" pitchFamily="34" charset="0"/>
            </a:endParaRPr>
          </a:p>
          <a:p>
            <a:pPr algn="just"/>
            <a:endParaRPr lang="es-ES" sz="2800" dirty="0" smtClean="0">
              <a:solidFill>
                <a:srgbClr val="FF0000"/>
              </a:solidFill>
              <a:latin typeface="Comic Sans MS" pitchFamily="66" charset="0"/>
              <a:cs typeface="Arial" pitchFamily="34" charset="0"/>
            </a:endParaRPr>
          </a:p>
          <a:p>
            <a:pPr algn="just"/>
            <a:endParaRPr lang="es-ES" sz="2800" dirty="0" smtClean="0">
              <a:solidFill>
                <a:srgbClr val="FF0000"/>
              </a:solidFill>
              <a:latin typeface="Comic Sans MS" pitchFamily="66" charset="0"/>
              <a:cs typeface="Arial" pitchFamily="34" charset="0"/>
            </a:endParaRPr>
          </a:p>
          <a:p>
            <a:pPr algn="just"/>
            <a:r>
              <a:rPr lang="es-ES" sz="2800" dirty="0" smtClean="0">
                <a:solidFill>
                  <a:srgbClr val="FF0000"/>
                </a:solidFill>
                <a:latin typeface="Comic Sans MS" pitchFamily="66" charset="0"/>
                <a:cs typeface="Arial" pitchFamily="34" charset="0"/>
              </a:rPr>
              <a:t>Sus antecedentes estuvieron  en la conducta refleja , principalmente de </a:t>
            </a:r>
            <a:r>
              <a:rPr lang="es-ES" sz="2800" dirty="0" smtClean="0">
                <a:solidFill>
                  <a:srgbClr val="002060"/>
                </a:solidFill>
                <a:latin typeface="Comic Sans MS" pitchFamily="66" charset="0"/>
                <a:cs typeface="Arial" pitchFamily="34" charset="0"/>
              </a:rPr>
              <a:t>Sherrington y de  Mikhailovich Sechenov.</a:t>
            </a:r>
            <a:endParaRPr lang="es-MX" sz="2800" dirty="0">
              <a:solidFill>
                <a:srgbClr val="002060"/>
              </a:solidFill>
              <a:latin typeface="Comic Sans MS" pitchFamily="66" charset="0"/>
              <a:cs typeface="Arial" pitchFamily="34" charset="0"/>
            </a:endParaRPr>
          </a:p>
        </p:txBody>
      </p:sp>
      <p:sp>
        <p:nvSpPr>
          <p:cNvPr id="2050" name="AutoShape 2" descr="data:image/jpg;base64,/9j/4AAQSkZJRgABAQAAAQABAAD/2wBDAAkGBwgHBgkIBwgKCgkLDRYPDQwMDRsUFRAWIB0iIiAdHx8kKDQsJCYxJx8fLT0tMTU3Ojo6Iys/RD84QzQ5Ojf/2wBDAQoKCg0MDRoPDxo3JR8lNzc3Nzc3Nzc3Nzc3Nzc3Nzc3Nzc3Nzc3Nzc3Nzc3Nzc3Nzc3Nzc3Nzc3Nzc3Nzc3Nzf/wAARCADjAN4DASIAAhEBAxEB/8QAHAAAAQUBAQEAAAAAAAAAAAAAAwACBAUGAQcI/8QARBAAAQMDAgQEAgYIAwcFAQAAAQIDEQAEIRIxBQZBURMiYXEygRRCkaGy0QcVIyU1dLHBRFJUFiQ0YqLh8DNDcoKS8f/EABQBAQAAAAAAAAAAAAAAAAAAAAD/xAAUEQEAAAAAAAAAAAAAAAAAAAAA/9oADAMBAAIRAxEAPwCiUdwaHFEAzEjamnGN6BihvXFfLFPMSMUw9dsUA0jJrihKgKIBmftikpI+Y2oBoBE01RoiRkzg0NwSfSgRykTP2UwgSIPzNTbCxdvVpbaOlP1nFZCa1vDOXbNCm/8AdhcuAgrU98I9SOntQYm3tnrlzRbMreWTAS2Jq8a5L4y4lK3rcW6TmXCJ+wV6KyfAKbe2S22kkYQiI98bVN8N5lKStWsmQQOhFB57b8kQZuX1gHPkTU9XKdiy2FLVgJ0hfbpNbjxUONrD7aQe8Vmrq9CX1tRLckE9CI/OgxnGeX3bBKlIV4rcgBadvnVK9busrUh5JSU7gVvDxO2dtlMBAUtR0kHaqHjvD22mmfDd8QpRGuZ1AUGXejV1rkggRT3m1J8mknEmB070PcEHpEGgaMnJx1g11eE5pJGSTtXVj9mQJ70A0lOoA09YHemIicAE9aTpz8QxQcSJ6fZQ5kzRiRoVnpv3oM+mKAiEEpNITIBM9jSbXApyQFEZkRvQOGRmtDyLP69Mf6Rz8bdZ/tWh5G/jp/lHPxt0EQ77U3Md6IT9lNPpvQM33pSAOma6R1ppHWgaDvXFGT1xTgKRBmdhQIAkEmmJQXF6EjMYFPTsZJqfy80F8ZtVK+BtYWrrgUGq4JwVKeGNsvLIaWQ8SjdZIG57CK0JvLdhgsWyVOOYwNh7nrVktNubcLat9CCJEpH/AIKGykOqAQkRMJgCTQD4Mwp50lwKC1bgitS3atJSAUgx3qBwm3Q3cOKQMJSEg+tW1BEurFp9spiCe1Vb/L1spvCBqjE1f00gUGJuuVbVKtbaACNwetZ6/wCDmxVAAXbTJSvdPqK9IuiCc5FZ3jCUqQcCg8p440pu8WhJjWMEDAFUxTpBBzFejXdvb3LC0OoSooGBGR7GsPxFlht1xLa5KTmTQVpJCoiurGoGMelckTXFmASetA1tJmJx2FdcSdyPciuITkKnNOUD1360HAPLsNqGYPTeiAYMYoagZA3xQPbA0n1rgOk+hpICsz0pCZE/bQFk71oORv46e/0Rz8bdZ4YrRcjfx0x/pHPxt0EUHrHyrhJAHpTtjFMUO1A0kxt864VdBSUfLH203/zNB1J3BpEnpFNFOJM70CmZM1ouRLT6XxpKUveGsCQ3iXB1gnEjtWfERip/LzqWON2DypPhvpUADE570HtabX9ilDidRGdSj5h8hSWgWzceRKuiUbq96OlxkWSlhyUEzrE5qEy8hx8FoFQJgqNBYWmpvVrjUTk1I8TOY9xUUOhU6Ttia5qUpUDcdIoJanRBqO7cBO5PvXVNqCentNRLhslsqyPQHagi3dzOdQ+yqLib+tOFVapYL5UlKsJPUVV8Ut9KCAZJFBkrm5LdxpJGlcpM9jisndDwi4kkqGqJnpWi5htnmStQT9XEd6ymtx0LddTpBUYTt8z86ABCpI/pXXUgpjc9q6TBpKyk6aASSUqApzk9DA3pifjGrJp7u3YUHEz36ZBoZJkwaJACSQcgUFJAP96A7WJKuu9cIMgjauIIKcE+tOlJIOfegeIrQ8jfx4/yjn426zoOM1oeRv46c/4Rz8bdBFV70wg4ohg47dqGQCetAwyBtSM9Ipxge1NCs5oEnrmDSIPSuDrFJUwKBwwMGaGFafcZmu5imCFY6UHrnL1xfXlo6w4cW9tanUBKitbcqJnptirltPgpBC1LJUEhRPxCspw58u8j/TGFK8Xwm2nSnB1Nyg/cU1e8gcLda4Bbm7dU6rOgrVJ0yTH3x8qC8t20hGqSJ71Dv736E2SXUJBxB3NWbrRSnSDO+YrGcxcBveIKWlt8pS7gqG6R6UFVfc/fRHFBCw6RtpXtTGef13rPhJbSpw9UqyPzqr49ysE2rLFpcvMeCsa4RGtPbGB/egcocrN2/Eg75iEqO4wZ9KDTu8xGy4eq4uFltE5V/WshxH9JbClrDDBcGySZAitfz/wD6Xy8tLZgBMbV5kjlZo27KXGytTZJKk4Kp70Am+Z73ivEkLfd0pUrT4YECO1EUrWkiISlShJPrU3h3KKbVX0p2fLlIJ2qFcANuqbAjSSINBHiTFIp8pG1cBAMinLPlk0EdqJyTPSnr6zsaagCZkYpzgiArrQI/DHYfdQtAmRt0zRgSEH2oSgOgxQPbwCD16Ukjz46ZjtXAVHeuA6VA9u1AYZ960PI38eP8o5+Nus8nImtDyN/HTv/AMI5+Nugik5zQznJpKVk02cCdqDpjPeuTSJBTGJ71zodtulAp7CuKJHzricg5wKU+aD0NAgZJ9KaDtNP7gHFMkA9DQbr9Gt407cPcHu1lLNx+0bE4KgIUmPUR/8AmvROGMosXl2duki3A1MiSSBOR9teGWNy7avNP26yh1pQUlY6EV7BydzJe8yNrD1q20GE+dxCpDijtA+r360GnflJKuhG3rVa86pRIFWrydTChk4qncaeTqOheoGe9BHuOFJuvO9gdYrtmLBhw2tqmSBJgTHvQuMXV00wGmkL1LwABmqRscT4ShV3b2Tl4pwfAmCRn16UGp4vaJuOEPBWfL2rzrhqGluuMPDSoZSe4q24vzu43ZKaubR+2fUmfDWj4u+k7H/+VmeCWnFeLOrvH2V2fmHgIWcqSdye1AbjlyWGVtiSTgDvWLvCBcvAyTqM16Le8r3V26k3A0iQR9bUKzHMXLzjDrjqcD63lzPc9qDMTB7mk4TpMjFIhSHClWCN66oeXH30Am0zn1xRFpJM5imNpzJNFPYETQNHwnPShrxAjMUUesUFRz1NA5GRTSAFCJmc09OQYFMjSpPQ0BknEjatFyN/HTt/wjn426zqMATWi5GB/Xh/lXPxt0FcSTsKaRjNEUMHNDPvQcBmO1dJpvw4pFcjNAhvk9aaT2Ox2rgI+dcJmKAiFbzg9KaqdVNBiaaVSc/fQSWjI2r1f9EWk8NvyFZ8ZIUnt5cH7K8lbX5BG56VtOQuK/qPiqfHUQxdJ0OgdD9U/Lb2NB7GsxUVYS08pYGpSsGneIFOjSvVI1JjII9Kh8QK3DptlAKO89aAq221GAkJB309qY/f2tqkJJAIEJBqsvmri2tEw6Ss4AjE/wB6pxZh0qVxBwrAHwpOPc0AeO8w8KWUW7zjfjrVrSCfhgRJ7TUTh/MbF0FJQg+EiNJPX0FTbThfDnXgpthBbJ3UkeaasL+x4ekBlmzQhQ2ARAA96CGvjqWm48RoD6viK2/Os7xe+ceSpa1pWMykGJ9KvHuXrQMr1oQCrfOKx/H23LBsNhfisbJIER70GY4gpK7kuNpAQoYj0qMT5TAzRilJyqZO8bChLODjagEkTBGelPUYSdQmmo04g05zrBoOJGB0EUxeTA3p6cCOopisq7YoOpxPWaZuQIoiRIoZAERv2oDJP/YVo+Rh+/T/ACrn426ziMjBzWi5GJ/Xpj/SufjboICok+1DMECaesR0oRn3oG5ByMUleYyIoiEqWQlIknYV19gt5WoSBkDtQAEnGJArmVEDSSR2pyHLfUAklZnY4+yiOvo1ltACDG3tQBKkIWELWhC1bJUc09LC1IK0qSQOoMzWb4gh1q68VQUJzJ3NaXg74XaoQB5tO00B7UoQ4oATogaj3qeXOyvWaq7dpaFvLj4lwDG/ajrcDapcWJSM59KDa8p84jhjzVjxEj6OtcquFKygRtHavVGnbd5lDjC0LbWPKpsghQ9CK+aH3ipwOrKQIgInb1NXfKnOF3y46oIX4nDXZ1sEToP+dPb1HWg94uGULQG8TtJ+rUJVk0YbCZTBmevvVIjmRt1tS2sIMEE4ORQ3uZmkgpYJPckxQWptW2SGUaNRAK8fYP8AztQ3lrTdgNqStMAeaTmqC44/EQTCiAe5FcHMPCLJhT796lwKOkpUCApXQHsaCfxq5dKkMBCCtR/9uZH9orMc53FnZcN+juuJLtzCkwQMj3qq4x+kLhjLr6ELP0hM+VCFYUNpPrXmnGuO3XG+Iqu7pASCAlLcyED0/rQaJclUD4ZoSwZMjpWWZu3WVSw6tH5e1TWuO3CU6Xm23B1OxoLlvM70liTiolpxC3ucBQbWPqqxUhF0w+shhwLKRlIEUD0jHfehqGYBijjygxvQXDJiaBIEUwgAiSR60RAjvQ1KmRGJoCgyAa0XIp/fp/lXPxN1nUwAJz8q0XIw/fyo/wBK5+JuggqkmcYFDie9FXnNMIIGO1AK64izwe18d3zOOSltPWOpqpHHuIcQKlWfDitoH4ox9u1XD3CbG5dRc8SDj2hBSliSE95MZ+VR7viC2mks29kUNtiEJSYA9hQVFxcXCdJvLJ5lafrIyB2qNcvqf03DbmpYzIOfmKsrm/UpQUULSDkyZj3qpv1MOuApTpcBy4g70Eq0fVxG0ct7hUuMysK7ihcKvHGUrQgwsdJjFB4S4pHE2kGJWS2TOCD1rlsz+91JElAUfcignXPDVrIdfv3vCKhjUZAoKytlRaQFIaSdp8yvWTVpxCPoLbQMGMEbfOqO2c8Rw27y/wBqBDRVsf8AlJ/pQHdfXqEKwntVg04nwtShGcKFVXhErcK0k6MKQMQaL44UITAQI8u/zoNzwXmzhHDeX123G7a8euWVgWq7Yga0H6qicCDOT0Iqn/25dHEUK+gMqtJhSG3VFZE5IJgEx6RVDcoC2VEgapkJBzHeotmEhxzxCtS42AyPb1oPablPCVcq3HMtpeoesmmiTBhQVt4ZSdlTAivFWtbzK1OuL1uLClAExOelNfuX27V2zau3DbPrS44jISVJB0kjuJNTba3Ddg2dUKUZ749KCtcQEGE57muaZB8u1GfbKIyCD/l6HtQ4AAgT0VFAC5lsyhQWiB6EUwq8gMQfWjuQrUoJGnTHvQnAlTQgSQaDqEnUVg7DrTkXC2HkuNyFpyIzXFK1pIkhCAAo9z2paghKTpzEBPag1jLvjModiNaQqB0Pamryc1X8CfCmltEjVMhJ++rBW8UDk7Zpis7fb3p6fhimEwRG3WgenO9aTkYRxwx1tXOv/M3WbG1aPkbHHD/KufiboICjmuT5fl3pKz/2pJSpZCEZJ2FBLtGSpp113IUqEZ3AoV2E6tMASJmgXPGbW0YQy0rxnESFaDgH+9ADt9cK16AhqMSOlBAufMlUJwMj+hqiusKBwBsAB2rSuIeQSFrUdXfr22qquwlwOJXpJIkFW+N4oKNLhbuEOAEQsEQdq0lsWXHEvaTrUmcHes6+2Cnyp8w2qZw66KHEJWSIxPaguH4XJBVkHAEYqjvmhKlScmJq4UseBqJ1JVkE/fUR8TpQtMSBk+/5UEVp0uo0rVDyU4J+uPzojDcqlJGpJ+vsT+dONmVOHw1gaRIV1TjrXUkFBStJ8QLSFoHXFAZxfjIISoJM5nAP5GoZbUhxKwdKkEaidonrU1SvEbgpGoH4u3vQVtIUoodXnTAXHXtQC43ZrtXPEKm1FaErBaJhSVbETVggD6M0RgFAjVuDVYhZdS+1cLcK0pASFHOBgfKrq3QHuH261AAJbHXoMR86CC6gNLkJShRBJkfdQGbUuJISIGApXQd49aM62tx8JQP2h2PQ0Djt2lhkWTMeIf8A1FTkDt70FfcOIccLTGEg5PSmsQkLQoTIx6UK3SBvUtSNOhwCNWDQNtyCnbInJ79TXdAgxv64oluEqW4gjMSMTin+HpCSsdcUEcFSIUklJ9DFXPCrhb7akOmSiMk7iqhwrWsIbTqVsT0A9aAHHLdepDx1pyCnag2AECIpmAoUOzukXTCXUGUkZ6Qe1FAE7UDk4jpWi5HI/XqoP+Fc/G3WfjAEZir/AJGzx09vojm3/wA26CBmo3EHHUWi0MSHHFBEp3g1KIMHMelOtBN00D/m69aAPDuEscNaQ5cI8S4UJ0nOmalqQ84FeKYSNk9qnOJCSpREqnc5qNerDeok5Ix2oIFyE+CmVqATgE9aob8t6yoGc59utWa0PvFelJOkAynMdKrrmxuS0VqCUET5Ccke1BRPAtrKYkA4zQnDGlaZwM1YPqQXPOiCYkHHyqE80oJiDQTmLwlpCJGepFS5Lq1qCQUgQTVHaOHUB2NS0PkpMnJEbwaCyZy0sr+EDSTUK6CgUuthQWhRgkyfn3ojKkuoKUyJMj196V2yvxQ0tJBmMjYflmgSXlPJDgKUuR5m53MU5pSHVwqUlIBSqZn0qBcLLd2p1EBcyNPX0rjhD7ZIkk/EO9B1VzruVKEkExqPf0qz4Zcufq5KCokBREDsDiqtbLziRDKyoQAEo2qXw1i5ShZWw6AlWBpMn0oJbS0h9xw/CyMCN6z7kvOLeUIClHarb/eU2riCw4paydMIMycGo7XBr51IPhBtJ6rVpoIadKFeWpC1lSCFKBBzt1qUjgbgUkLuWtRnypBP31If4IttuU3CTgGCINBWWLiRdpCzjIPrU26K22/DSpSnXVBKB26VHTwu9RdIOgBP+bVgVZvWqGrtNy+skhOANpI3oK99hCGmW7dRUpR8xnKj1NMNvoVoDYJI3Iq8t2WUEKaSQ2AAF6pI9vWo90QVurZBmNWaCFw0vWiyfC/ZLOekHuKtbe4aeP7NwK9OtRReh9pfiJhPRKZhXpVLdNlKkqblChkQfvoNYTj3HatDyMP38Z62jn426ylhcm5s2nlDz7K9xitTyLnjp/lHPxt0EVWa7ajVcoAEkZpgwTNFs06nwUnCQTQWUpV9k1VcScaQpDty8AnYJTkmu3jyg2Upx6VVLs1ur/aSW1DOJgdxQO/WYKgLFJSk4mcn0NAvA8Wy8SoCYIA+H0qbb8PFqSpSRpUMY++oV+oqeUgxpBzp6+tBRvagQ4nKVEylQxUVwR8JKZ27VbOWwaKg4QU5hROM7VCUwpa1NhCioYgdPX2oKyShzO5oupOkASVHcVYPM2bTUXKit8ZKUGNPzqvcUxA8LxAJzJBoJFs/4SkGVCNsxGamNvBTy1OLOkyqVK2PSvSP0bcg8m8zcPTcL4le3V00B49oVBotn1AkkesxXqfDeRuV+F5teDWuqPicRrP30Hyu+QQspV5dWwEz86BrW0grZKgsncDavsM2Fq2mG7S3SOyWU/lQjY2xEG3ZODIDSfyoPnDiCX7E2xWfEWtpBWpOBqIk+0U127WhvUVJSNII05r0r9K3Ln0nga762QlC7JetcCJQcE+sGK8lCUpQETrxCgaDrl6NaUoUrUTMzgVK8VfgAOrShByScGPaqVbypQptI8isGP60TWp1KlLWNW6iTNBJUsA6mlFecpIifapCr1LaYSlSlKjTqzFQGXigq0CHFiBGaTplKVLISpODByaAjt0twnxF6VR5YOKEq5CgkKSCTvJqK4U65zp9qXiKmEJgERHUUE5p1YYhQUpsmY2iiqe8dZkoQhQgKP5VTlSkz5t987V0O6Nz7UB3FJt7iAVLb2M4+yh3i/FOoY6AdKYXwpBREjf1pilyjSVDFBacDf1JXb4lPnT6963HIsfr4yJ/3Vz8bdeacKURxK3jqqD7RXpPIqgePGMxauj/AK26CGSM1JsMuLHXSKigCTH31J4esIcVPVOKBtwjSvKQc5J/pXVERpEARvRblWoEJIBmdqgqUQnfzDr3FA67dKkFrUJA8o71QXIJdUEiSnPaT1FWz9ygJKgkQPTY1U3vFwlBCEIDvRfWgGplKbcLv1FpkKkA/Er2FVV7xVR1NWWpDGwnKiPU1GuXX7lyXVrXnqdqJbWhjUEzB3oIYQ45nPzoqbfaN5q4ZskhIccSoYmO+KG80oFIbbUYG4E0HODXV9wq/ZveH3DjFw2fI4gwfb1Hoa+hOQf0hW3MKUWXE3EW3FUiNMgJuPVPr6V8+Kt7ySgNkAZClECKayF2lylbz4StJB/ZmSPnQfXp1BEEyT91C8WAe5FeB2P6YuNcOsEWSmmL4NiA++SFkdASN/etfy5+lbhPE0NN36VWV4RluJRPoqg9BvbNu/tbu0uEgtvsltQI6Gvmu9s7jh/FHrO8bCH0KLeehG1fQSeYbN5tJYfSvUQN+leT/phbt0cbZ4ohWbhpMhPVScf0oMAu20lSX3AnBUIzPpQW1hSNCQSQZ96krvGXlx4cAwlMnYk/0zT7myNi44G3gopXpJiINBGPiEiAUoOABjFdeZKY0KC9RyY2+dTbXht5e2yLlsFcueGhI7io12tttK2zJUk6Tq6EHOKCIozAA27daaST8SqKpQWUyDByQBFR9MgnOKBFIkkqjtTVJTGJPvXCo4rqUKV3gZoBypJMSBsOlNI8p80KqQtE5KqA4EgQN+lBJ4O3q4g2RukFVeiciAjj5x/hHev/ADt15/wBJVdOqAwG/wCpr0DkOBx49zaO/jboIZ33xSSSk7xXCADI3rmTnagH9MLTfiOyEJOc1wupWAtBx0JqQ5w8PkObhSQSPWuu2Bt2yWxgDVE/bQVN4oeZbSt8KB6d/lVM6204oqKok5nrUu+uUtvKUhyFRn0qoeeChjHt1oJzZt2ZKxq23G9PN3bAK+jAp7BXT2qmU4oiCT9tM1EjeKC5VxVSW9BQDHXrURXE3Uq8iozMjeoXmVJV8qclqevyoCPX1xcKPjOKWT1JprYUsGScd6ehsDJwJqSgtogpOJyfSgEy2VKjERORUgtshMOgjsB09aRuEpSRolRGCKap4KMnI2A7UEiwv7jhzhWxePIbXCVK1THbFS+aOOPXdrasXQDjzZJ1DAj07zVYnzyDnUIJquuGVJXglQ2FAUXDZ+JAiMY60Q3Ta1DWt0jGJqAkEdMetLc4ig0THFRw0vI4ZxF5AVBEowT3jMGq55bQV+zdDilGZIMye81XqV5iUjFPbLqj5AZH3UEtxShG+2JNMS4DAMZ9aiuBYMLmmKnE0EpS1AwNIpF1enKgRtg1Fk0jgCgKX1RHWdx1psqcUEpBJJwBTW21urCG0lSjsBWj4Xw9FrC1DU+dz/l9qAvDbJVlakOR4jmVenpWs5En/aAzt9Ed/G1WeJUSCozWj5Cxx4ic/RHfxt0EI5HQimSQmu0NRHTf1oLW2uEItkpJEgTHeqDi3GVFJSyYVMEGlxEOG0WEKMpMwO1UDriS2C6f2h+t/Y0ES6dLji19TUWfNJzRLhXXHuKBM+sUDycEg4nNcwRgUhjaaae/UUDtUQMmnJXH5UMHEbV1UH50Bi5gbU0uHadzQ04OaIUgwARPag74p8qQAD3ruspV0kdqQSAIx+Vc8ME4yN6B3jK+6KK18SpExgZxQtAKh9URAxUsNuMsuEghBgb4M0EctpPT5EZpoYCgqSBAnNGQlJSpUgQJg/2oyWx4SfEwhSwlav8AKCevyoNBYciXF5aW7pJQVIClTnfNW1vyE2yUqUtaiNycTWitecOEMNBttzWEJCUpQJJgRUO6/SBw4NqBSoL1QEgTQV3EeAcPasyhxnWSOteccTtUW1ytppWpKT9grT8d5rd4gkpYBQjqaxzqytRUepmgZ1p7aCtQQhJUtRgAUzFarhvDbZkJuGlFRWkEaj8II6UHOGcPTZM6lQp5Q8yhmPQVMI0mIM0WDpxt3rgyJVA96AYOEjatHyIf38f5R0/9bdZ1YyJgA9q0PIn8fUJ/wjuf/u3QQSBnHShoAU4Adv8AtSpUDnUJTogbmDJmsfx9CWb5xDQ0pnYUqVBU6iJg0ROSJpUqDqsbU3elSoEkA7107D3pUqBHFEIAUYpUqAqUhRgiRNJKRJMbHFKlQFgFEneuMrVhMyDuDSpUDnRpBA7VJuXFfQGkyICsYFKlQQ1XDqSQlxQBHSowUdW/WlSoOXK1a9MwOwxQegpUqDla/gJKuFNTmJj7aVKgnjYjpQkCUkmcetKlQNc+FJ6wa0HIZJ48f5Rz8bdKlQ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052" name="AutoShape 4" descr="data:image/jpg;base64,/9j/4AAQSkZJRgABAQAAAQABAAD/2wBDAAkGBwgHBgkIBwgKCgkLDRYPDQwMDRsUFRAWIB0iIiAdHx8kKDQsJCYxJx8fLT0tMTU3Ojo6Iys/RD84QzQ5Ojf/2wBDAQoKCg0MDRoPDxo3JR8lNzc3Nzc3Nzc3Nzc3Nzc3Nzc3Nzc3Nzc3Nzc3Nzc3Nzc3Nzc3Nzc3Nzc3Nzc3Nzc3Nzf/wAARCADjAN4DASIAAhEBAxEB/8QAHAAAAQUBAQEAAAAAAAAAAAAAAwACBAUGAQcI/8QARBAAAQMDAgQEAgYIAwcFAQAAAQIDEQAEIRIxBQZBURMiYXEygRRCkaGy0QcVIyU1dLHBRFJUFiQ0YqLh8DNDcoKS8f/EABQBAQAAAAAAAAAAAAAAAAAAAAD/xAAUEQEAAAAAAAAAAAAAAAAAAAAA/9oADAMBAAIRAxEAPwCiUdwaHFEAzEjamnGN6BihvXFfLFPMSMUw9dsUA0jJrihKgKIBmftikpI+Y2oBoBE01RoiRkzg0NwSfSgRykTP2UwgSIPzNTbCxdvVpbaOlP1nFZCa1vDOXbNCm/8AdhcuAgrU98I9SOntQYm3tnrlzRbMreWTAS2Jq8a5L4y4lK3rcW6TmXCJ+wV6KyfAKbe2S22kkYQiI98bVN8N5lKStWsmQQOhFB57b8kQZuX1gHPkTU9XKdiy2FLVgJ0hfbpNbjxUONrD7aQe8Vmrq9CX1tRLckE9CI/OgxnGeX3bBKlIV4rcgBadvnVK9busrUh5JSU7gVvDxO2dtlMBAUtR0kHaqHjvD22mmfDd8QpRGuZ1AUGXejV1rkggRT3m1J8mknEmB070PcEHpEGgaMnJx1g11eE5pJGSTtXVj9mQJ70A0lOoA09YHemIicAE9aTpz8QxQcSJ6fZQ5kzRiRoVnpv3oM+mKAiEEpNITIBM9jSbXApyQFEZkRvQOGRmtDyLP69Mf6Rz8bdZ/tWh5G/jp/lHPxt0EQ77U3Md6IT9lNPpvQM33pSAOma6R1ppHWgaDvXFGT1xTgKRBmdhQIAkEmmJQXF6EjMYFPTsZJqfy80F8ZtVK+BtYWrrgUGq4JwVKeGNsvLIaWQ8SjdZIG57CK0JvLdhgsWyVOOYwNh7nrVktNubcLat9CCJEpH/AIKGykOqAQkRMJgCTQD4Mwp50lwKC1bgitS3atJSAUgx3qBwm3Q3cOKQMJSEg+tW1BEurFp9spiCe1Vb/L1spvCBqjE1f00gUGJuuVbVKtbaACNwetZ6/wCDmxVAAXbTJSvdPqK9IuiCc5FZ3jCUqQcCg8p440pu8WhJjWMEDAFUxTpBBzFejXdvb3LC0OoSooGBGR7GsPxFlht1xLa5KTmTQVpJCoiurGoGMelckTXFmASetA1tJmJx2FdcSdyPciuITkKnNOUD1360HAPLsNqGYPTeiAYMYoagZA3xQPbA0n1rgOk+hpICsz0pCZE/bQFk71oORv46e/0Rz8bdZ4YrRcjfx0x/pHPxt0EUHrHyrhJAHpTtjFMUO1A0kxt864VdBSUfLH203/zNB1J3BpEnpFNFOJM70CmZM1ouRLT6XxpKUveGsCQ3iXB1gnEjtWfERip/LzqWON2DypPhvpUADE570HtabX9ilDidRGdSj5h8hSWgWzceRKuiUbq96OlxkWSlhyUEzrE5qEy8hx8FoFQJgqNBYWmpvVrjUTk1I8TOY9xUUOhU6Ttia5qUpUDcdIoJanRBqO7cBO5PvXVNqCentNRLhslsqyPQHagi3dzOdQ+yqLib+tOFVapYL5UlKsJPUVV8Ut9KCAZJFBkrm5LdxpJGlcpM9jisndDwi4kkqGqJnpWi5htnmStQT9XEd6ymtx0LddTpBUYTt8z86ABCpI/pXXUgpjc9q6TBpKyk6aASSUqApzk9DA3pifjGrJp7u3YUHEz36ZBoZJkwaJACSQcgUFJAP96A7WJKuu9cIMgjauIIKcE+tOlJIOfegeIrQ8jfx4/yjn426zoOM1oeRv46c/4Rz8bdBFV70wg4ohg47dqGQCetAwyBtSM9Ipxge1NCs5oEnrmDSIPSuDrFJUwKBwwMGaGFafcZmu5imCFY6UHrnL1xfXlo6w4cW9tanUBKitbcqJnptirltPgpBC1LJUEhRPxCspw58u8j/TGFK8Xwm2nSnB1Nyg/cU1e8gcLda4Bbm7dU6rOgrVJ0yTH3x8qC8t20hGqSJ71Dv736E2SXUJBxB3NWbrRSnSDO+YrGcxcBveIKWlt8pS7gqG6R6UFVfc/fRHFBCw6RtpXtTGef13rPhJbSpw9UqyPzqr49ysE2rLFpcvMeCsa4RGtPbGB/egcocrN2/Eg75iEqO4wZ9KDTu8xGy4eq4uFltE5V/WshxH9JbClrDDBcGySZAitfz/wD6Xy8tLZgBMbV5kjlZo27KXGytTZJKk4Kp70Am+Z73ivEkLfd0pUrT4YECO1EUrWkiISlShJPrU3h3KKbVX0p2fLlIJ2qFcANuqbAjSSINBHiTFIp8pG1cBAMinLPlk0EdqJyTPSnr6zsaagCZkYpzgiArrQI/DHYfdQtAmRt0zRgSEH2oSgOgxQPbwCD16Ukjz46ZjtXAVHeuA6VA9u1AYZ960PI38eP8o5+Nus8nImtDyN/HTv/AMI5+Nugik5zQznJpKVk02cCdqDpjPeuTSJBTGJ71zodtulAp7CuKJHzricg5wKU+aD0NAgZJ9KaDtNP7gHFMkA9DQbr9Gt407cPcHu1lLNx+0bE4KgIUmPUR/8AmvROGMosXl2duki3A1MiSSBOR9teGWNy7avNP26yh1pQUlY6EV7BydzJe8yNrD1q20GE+dxCpDijtA+r360GnflJKuhG3rVa86pRIFWrydTChk4qncaeTqOheoGe9BHuOFJuvO9gdYrtmLBhw2tqmSBJgTHvQuMXV00wGmkL1LwABmqRscT4ShV3b2Tl4pwfAmCRn16UGp4vaJuOEPBWfL2rzrhqGluuMPDSoZSe4q24vzu43ZKaubR+2fUmfDWj4u+k7H/+VmeCWnFeLOrvH2V2fmHgIWcqSdye1AbjlyWGVtiSTgDvWLvCBcvAyTqM16Le8r3V26k3A0iQR9bUKzHMXLzjDrjqcD63lzPc9qDMTB7mk4TpMjFIhSHClWCN66oeXH30Am0zn1xRFpJM5imNpzJNFPYETQNHwnPShrxAjMUUesUFRz1NA5GRTSAFCJmc09OQYFMjSpPQ0BknEjatFyN/HTt/wjn426zqMATWi5GB/Xh/lXPxt0FcSTsKaRjNEUMHNDPvQcBmO1dJpvw4pFcjNAhvk9aaT2Ox2rgI+dcJmKAiFbzg9KaqdVNBiaaVSc/fQSWjI2r1f9EWk8NvyFZ8ZIUnt5cH7K8lbX5BG56VtOQuK/qPiqfHUQxdJ0OgdD9U/Lb2NB7GsxUVYS08pYGpSsGneIFOjSvVI1JjII9Kh8QK3DptlAKO89aAq221GAkJB309qY/f2tqkJJAIEJBqsvmri2tEw6Ss4AjE/wB6pxZh0qVxBwrAHwpOPc0AeO8w8KWUW7zjfjrVrSCfhgRJ7TUTh/MbF0FJQg+EiNJPX0FTbThfDnXgpthBbJ3UkeaasL+x4ekBlmzQhQ2ARAA96CGvjqWm48RoD6viK2/Os7xe+ceSpa1pWMykGJ9KvHuXrQMr1oQCrfOKx/H23LBsNhfisbJIER70GY4gpK7kuNpAQoYj0qMT5TAzRilJyqZO8bChLODjagEkTBGelPUYSdQmmo04g05zrBoOJGB0EUxeTA3p6cCOopisq7YoOpxPWaZuQIoiRIoZAERv2oDJP/YVo+Rh+/T/ACrn426ziMjBzWi5GJ/Xpj/SufjboICok+1DMECaesR0oRn3oG5ByMUleYyIoiEqWQlIknYV19gt5WoSBkDtQAEnGJArmVEDSSR2pyHLfUAklZnY4+yiOvo1ltACDG3tQBKkIWELWhC1bJUc09LC1IK0qSQOoMzWb4gh1q68VQUJzJ3NaXg74XaoQB5tO00B7UoQ4oATogaj3qeXOyvWaq7dpaFvLj4lwDG/ajrcDapcWJSM59KDa8p84jhjzVjxEj6OtcquFKygRtHavVGnbd5lDjC0LbWPKpsghQ9CK+aH3ipwOrKQIgInb1NXfKnOF3y46oIX4nDXZ1sEToP+dPb1HWg94uGULQG8TtJ+rUJVk0YbCZTBmevvVIjmRt1tS2sIMEE4ORQ3uZmkgpYJPckxQWptW2SGUaNRAK8fYP8AztQ3lrTdgNqStMAeaTmqC44/EQTCiAe5FcHMPCLJhT796lwKOkpUCApXQHsaCfxq5dKkMBCCtR/9uZH9orMc53FnZcN+juuJLtzCkwQMj3qq4x+kLhjLr6ELP0hM+VCFYUNpPrXmnGuO3XG+Iqu7pASCAlLcyED0/rQaJclUD4ZoSwZMjpWWZu3WVSw6tH5e1TWuO3CU6Xm23B1OxoLlvM70liTiolpxC3ucBQbWPqqxUhF0w+shhwLKRlIEUD0jHfehqGYBijjygxvQXDJiaBIEUwgAiSR60RAjvQ1KmRGJoCgyAa0XIp/fp/lXPxN1nUwAJz8q0XIw/fyo/wBK5+JuggqkmcYFDie9FXnNMIIGO1AK64izwe18d3zOOSltPWOpqpHHuIcQKlWfDitoH4ox9u1XD3CbG5dRc8SDj2hBSliSE95MZ+VR7viC2mks29kUNtiEJSYA9hQVFxcXCdJvLJ5lafrIyB2qNcvqf03DbmpYzIOfmKsrm/UpQUULSDkyZj3qpv1MOuApTpcBy4g70Eq0fVxG0ct7hUuMysK7ihcKvHGUrQgwsdJjFB4S4pHE2kGJWS2TOCD1rlsz+91JElAUfcignXPDVrIdfv3vCKhjUZAoKytlRaQFIaSdp8yvWTVpxCPoLbQMGMEbfOqO2c8Rw27y/wBqBDRVsf8AlJ/pQHdfXqEKwntVg04nwtShGcKFVXhErcK0k6MKQMQaL44UITAQI8u/zoNzwXmzhHDeX123G7a8euWVgWq7Yga0H6qicCDOT0Iqn/25dHEUK+gMqtJhSG3VFZE5IJgEx6RVDcoC2VEgapkJBzHeotmEhxzxCtS42AyPb1oPablPCVcq3HMtpeoesmmiTBhQVt4ZSdlTAivFWtbzK1OuL1uLClAExOelNfuX27V2zau3DbPrS44jISVJB0kjuJNTba3Ddg2dUKUZ749KCtcQEGE57muaZB8u1GfbKIyCD/l6HtQ4AAgT0VFAC5lsyhQWiB6EUwq8gMQfWjuQrUoJGnTHvQnAlTQgSQaDqEnUVg7DrTkXC2HkuNyFpyIzXFK1pIkhCAAo9z2paghKTpzEBPag1jLvjModiNaQqB0Pamryc1X8CfCmltEjVMhJ++rBW8UDk7Zpis7fb3p6fhimEwRG3WgenO9aTkYRxwx1tXOv/M3WbG1aPkbHHD/KufiboICjmuT5fl3pKz/2pJSpZCEZJ2FBLtGSpp113IUqEZ3AoV2E6tMASJmgXPGbW0YQy0rxnESFaDgH+9ADt9cK16AhqMSOlBAufMlUJwMj+hqiusKBwBsAB2rSuIeQSFrUdXfr22qquwlwOJXpJIkFW+N4oKNLhbuEOAEQsEQdq0lsWXHEvaTrUmcHes6+2Cnyp8w2qZw66KHEJWSIxPaguH4XJBVkHAEYqjvmhKlScmJq4UseBqJ1JVkE/fUR8TpQtMSBk+/5UEVp0uo0rVDyU4J+uPzojDcqlJGpJ+vsT+dONmVOHw1gaRIV1TjrXUkFBStJ8QLSFoHXFAZxfjIISoJM5nAP5GoZbUhxKwdKkEaidonrU1SvEbgpGoH4u3vQVtIUoodXnTAXHXtQC43ZrtXPEKm1FaErBaJhSVbETVggD6M0RgFAjVuDVYhZdS+1cLcK0pASFHOBgfKrq3QHuH261AAJbHXoMR86CC6gNLkJShRBJkfdQGbUuJISIGApXQd49aM62tx8JQP2h2PQ0Djt2lhkWTMeIf8A1FTkDt70FfcOIccLTGEg5PSmsQkLQoTIx6UK3SBvUtSNOhwCNWDQNtyCnbInJ79TXdAgxv64oluEqW4gjMSMTin+HpCSsdcUEcFSIUklJ9DFXPCrhb7akOmSiMk7iqhwrWsIbTqVsT0A9aAHHLdepDx1pyCnag2AECIpmAoUOzukXTCXUGUkZ6Qe1FAE7UDk4jpWi5HI/XqoP+Fc/G3WfjAEZir/AJGzx09vojm3/wA26CBmo3EHHUWi0MSHHFBEp3g1KIMHMelOtBN00D/m69aAPDuEscNaQ5cI8S4UJ0nOmalqQ84FeKYSNk9qnOJCSpREqnc5qNerDeok5Ix2oIFyE+CmVqATgE9aob8t6yoGc59utWa0PvFelJOkAynMdKrrmxuS0VqCUET5Ccke1BRPAtrKYkA4zQnDGlaZwM1YPqQXPOiCYkHHyqE80oJiDQTmLwlpCJGepFS5Lq1qCQUgQTVHaOHUB2NS0PkpMnJEbwaCyZy0sr+EDSTUK6CgUuthQWhRgkyfn3ojKkuoKUyJMj196V2yvxQ0tJBmMjYflmgSXlPJDgKUuR5m53MU5pSHVwqUlIBSqZn0qBcLLd2p1EBcyNPX0rjhD7ZIkk/EO9B1VzruVKEkExqPf0qz4Zcufq5KCokBREDsDiqtbLziRDKyoQAEo2qXw1i5ShZWw6AlWBpMn0oJbS0h9xw/CyMCN6z7kvOLeUIClHarb/eU2riCw4paydMIMycGo7XBr51IPhBtJ6rVpoIadKFeWpC1lSCFKBBzt1qUjgbgUkLuWtRnypBP31If4IttuU3CTgGCINBWWLiRdpCzjIPrU26K22/DSpSnXVBKB26VHTwu9RdIOgBP+bVgVZvWqGrtNy+skhOANpI3oK99hCGmW7dRUpR8xnKj1NMNvoVoDYJI3Iq8t2WUEKaSQ2AAF6pI9vWo90QVurZBmNWaCFw0vWiyfC/ZLOekHuKtbe4aeP7NwK9OtRReh9pfiJhPRKZhXpVLdNlKkqblChkQfvoNYTj3HatDyMP38Z62jn426ylhcm5s2nlDz7K9xitTyLnjp/lHPxt0EVWa7ajVcoAEkZpgwTNFs06nwUnCQTQWUpV9k1VcScaQpDty8AnYJTkmu3jyg2Upx6VVLs1ur/aSW1DOJgdxQO/WYKgLFJSk4mcn0NAvA8Wy8SoCYIA+H0qbb8PFqSpSRpUMY++oV+oqeUgxpBzp6+tBRvagQ4nKVEylQxUVwR8JKZ27VbOWwaKg4QU5hROM7VCUwpa1NhCioYgdPX2oKyShzO5oupOkASVHcVYPM2bTUXKit8ZKUGNPzqvcUxA8LxAJzJBoJFs/4SkGVCNsxGamNvBTy1OLOkyqVK2PSvSP0bcg8m8zcPTcL4le3V00B49oVBotn1AkkesxXqfDeRuV+F5teDWuqPicRrP30Hyu+QQspV5dWwEz86BrW0grZKgsncDavsM2Fq2mG7S3SOyWU/lQjY2xEG3ZODIDSfyoPnDiCX7E2xWfEWtpBWpOBqIk+0U127WhvUVJSNII05r0r9K3Ln0nga762QlC7JetcCJQcE+sGK8lCUpQETrxCgaDrl6NaUoUrUTMzgVK8VfgAOrShByScGPaqVbypQptI8isGP60TWp1KlLWNW6iTNBJUsA6mlFecpIifapCr1LaYSlSlKjTqzFQGXigq0CHFiBGaTplKVLISpODByaAjt0twnxF6VR5YOKEq5CgkKSCTvJqK4U65zp9qXiKmEJgERHUUE5p1YYhQUpsmY2iiqe8dZkoQhQgKP5VTlSkz5t987V0O6Nz7UB3FJt7iAVLb2M4+yh3i/FOoY6AdKYXwpBREjf1pilyjSVDFBacDf1JXb4lPnT6963HIsfr4yJ/3Vz8bdeacKURxK3jqqD7RXpPIqgePGMxauj/AK26CGSM1JsMuLHXSKigCTH31J4esIcVPVOKBtwjSvKQc5J/pXVERpEARvRblWoEJIBmdqgqUQnfzDr3FA67dKkFrUJA8o71QXIJdUEiSnPaT1FWz9ygJKgkQPTY1U3vFwlBCEIDvRfWgGplKbcLv1FpkKkA/Er2FVV7xVR1NWWpDGwnKiPU1GuXX7lyXVrXnqdqJbWhjUEzB3oIYQ45nPzoqbfaN5q4ZskhIccSoYmO+KG80oFIbbUYG4E0HODXV9wq/ZveH3DjFw2fI4gwfb1Hoa+hOQf0hW3MKUWXE3EW3FUiNMgJuPVPr6V8+Kt7ySgNkAZClECKayF2lylbz4StJB/ZmSPnQfXp1BEEyT91C8WAe5FeB2P6YuNcOsEWSmmL4NiA++SFkdASN/etfy5+lbhPE0NN36VWV4RluJRPoqg9BvbNu/tbu0uEgtvsltQI6Gvmu9s7jh/FHrO8bCH0KLeehG1fQSeYbN5tJYfSvUQN+leT/phbt0cbZ4ohWbhpMhPVScf0oMAu20lSX3AnBUIzPpQW1hSNCQSQZ96krvGXlx4cAwlMnYk/0zT7myNi44G3gopXpJiINBGPiEiAUoOABjFdeZKY0KC9RyY2+dTbXht5e2yLlsFcueGhI7io12tttK2zJUk6Tq6EHOKCIozAA27daaST8SqKpQWUyDByQBFR9MgnOKBFIkkqjtTVJTGJPvXCo4rqUKV3gZoBypJMSBsOlNI8p80KqQtE5KqA4EgQN+lBJ4O3q4g2RukFVeiciAjj5x/hHev/ADt15/wBJVdOqAwG/wCpr0DkOBx49zaO/jboIZ33xSSSk7xXCADI3rmTnagH9MLTfiOyEJOc1wupWAtBx0JqQ5w8PkObhSQSPWuu2Bt2yWxgDVE/bQVN4oeZbSt8KB6d/lVM6204oqKok5nrUu+uUtvKUhyFRn0qoeeChjHt1oJzZt2ZKxq23G9PN3bAK+jAp7BXT2qmU4oiCT9tM1EjeKC5VxVSW9BQDHXrURXE3Uq8iozMjeoXmVJV8qclqevyoCPX1xcKPjOKWT1JprYUsGScd6ehsDJwJqSgtogpOJyfSgEy2VKjERORUgtshMOgjsB09aRuEpSRolRGCKap4KMnI2A7UEiwv7jhzhWxePIbXCVK1THbFS+aOOPXdrasXQDjzZJ1DAj07zVYnzyDnUIJquuGVJXglQ2FAUXDZ+JAiMY60Q3Ta1DWt0jGJqAkEdMetLc4ig0THFRw0vI4ZxF5AVBEowT3jMGq55bQV+zdDilGZIMye81XqV5iUjFPbLqj5AZH3UEtxShG+2JNMS4DAMZ9aiuBYMLmmKnE0EpS1AwNIpF1enKgRtg1Fk0jgCgKX1RHWdx1psqcUEpBJJwBTW21urCG0lSjsBWj4Xw9FrC1DU+dz/l9qAvDbJVlakOR4jmVenpWs5En/aAzt9Ed/G1WeJUSCozWj5Cxx4ic/RHfxt0EI5HQimSQmu0NRHTf1oLW2uEItkpJEgTHeqDi3GVFJSyYVMEGlxEOG0WEKMpMwO1UDriS2C6f2h+t/Y0ES6dLji19TUWfNJzRLhXXHuKBM+sUDycEg4nNcwRgUhjaaae/UUDtUQMmnJXH5UMHEbV1UH50Bi5gbU0uHadzQ04OaIUgwARPag74p8qQAD3ruspV0kdqQSAIx+Vc8ME4yN6B3jK+6KK18SpExgZxQtAKh9URAxUsNuMsuEghBgb4M0EctpPT5EZpoYCgqSBAnNGQlJSpUgQJg/2oyWx4SfEwhSwlav8AKCevyoNBYciXF5aW7pJQVIClTnfNW1vyE2yUqUtaiNycTWitecOEMNBttzWEJCUpQJJgRUO6/SBw4NqBSoL1QEgTQV3EeAcPasyhxnWSOteccTtUW1ytppWpKT9grT8d5rd4gkpYBQjqaxzqytRUepmgZ1p7aCtQQhJUtRgAUzFarhvDbZkJuGlFRWkEaj8II6UHOGcPTZM6lQp5Q8yhmPQVMI0mIM0WDpxt3rgyJVA96AYOEjatHyIf38f5R0/9bdZ1YyJgA9q0PIn8fUJ/wjuf/u3QQSBnHShoAU4Adv8AtSpUDnUJTogbmDJmsfx9CWb5xDQ0pnYUqVBU6iJg0ROSJpUqDqsbU3elSoEkA7107D3pUqBHFEIAUYpUqAqUhRgiRNJKRJMbHFKlQFgFEneuMrVhMyDuDSpUDnRpBA7VJuXFfQGkyICsYFKlQQ1XDqSQlxQBHSowUdW/WlSoOXK1a9MwOwxQegpUqDla/gJKuFNTmJj7aVKgnjYjpQkCUkmcetKlQNc+FJ6wa0HIZJ48f5Rz8bdKlQ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058" name="AutoShape 10" descr="data:image/jpg;base64,/9j/4AAQSkZJRgABAQAAAQABAAD/2wBDAAkGBwgHBgkIBwgKCgkLDRYPDQwMDRsUFRAWIB0iIiAdHx8kKDQsJCYxJx8fLT0tMTU3Ojo6Iys/RD84QzQ5Ojf/2wBDAQoKCg0MDRoPDxo3JR8lNzc3Nzc3Nzc3Nzc3Nzc3Nzc3Nzc3Nzc3Nzc3Nzc3Nzc3Nzc3Nzc3Nzc3Nzc3Nzc3Nzf/wAARCACgAHgDASIAAhEBAxEB/8QAHAAAAgIDAQEAAAAAAAAAAAAABAYDBQACBwEI/8QAOhAAAgEDAwIEAwcDBAAHAAAAAQIDAAQRBRIhMUEGE1FhInGBFCMyUpGhsQdCwRUzYtFDU2NygvDx/8QAFAEBAAAAAAAAAAAAAAAAAAAAAP/EABQRAQAAAAAAAAAAAAAAAAAAAAD/2gAMAwEAAhEDEQA/ALoAYBU4A/it84BOK1we/JA6ivRzkjr1xQeAYOTzmsx1xyPWvSpznPPb2reNGkO1FLMBnaBwB6n2oIm6jPQ0RZ2dzdNi2hZ/+Q4UfM1NpkFvPORNKrInDqpzk+mackFqlqjS7IbdfwxdB9fWgRprC5XdsWIheZJWz5a/XufYVRX+pXNuB9lRpWI4MibM/JepFdE1a786Jbe0c2sLHBk2gsR/wB6fOq5LGHTLeR9PsN0rLzPIDlj6mQ8/pig53FqPiQk+da20cf8A6i5JHqAOa9j8VRwybL0xrt4JQ9PpU2vQapq85jkuo0jGfhAKRD/2jq596UG0sSXEkNlaSXki8NPIvlxIf80HRbLULPUI1a1uY5VxyBwR9KK7HOceh/zXM4dPezYM+pNHNj/bs4TJg+nAq80nxNNBKkd+JpYM4MzQsrL7mgcQCcEjoOnasYcYCqCa8iZJkWSNt6NyrA9R61sV5xnmg8/Cx2k4Pqayt/3A4GKygwnIXI+tehQRnuDzxW7DsKzBGcZOffrQaRqzSLGilnc7VHqT0ppmsbbR9HZ58yMfxqODM/Zflmg/DNuPNe7lX4IBxkdTRNwH1bU0V5fu4j8Ix0J6n6Cgp4bK5lhW8uBGj9fhACIPyqB1qaBZZJfLmGHXow6/T0q81SMzC1ghCrvPwIPTsfagktRFfMiEsqHGR+5/WgyOVbL4ktN0neR/iJoHULy/usARlhnhVHGPemJkCjLdT2IoeZFDcDtQJM9rJNukkjZ2cYZQcDHp8qg/0rzECyQ7lHSNRhR88dabpY49x4P/AMhtqFmRV6d6BUvdGIixmUgdEhkMaj9BSjq2jT2wZrfTIQg+JmYySsf3rqZO5jlAAe9CXEa8c5+Xp70HO/BetokrW8kiC2c4xz92/wAjyBT5nIxkdse1I/i/Roo5DqVl91OvwyBfwyKemfcU52iyC2hDsC4jXLDoTigkx6ED+KypMHODz34rKD0ggnNYVBOV5Ppmtio6jp6VJbpunwOq8/XtQMdnbi30XaSFIG927n0FBaWwF7FyQJFJIx3Y4/ijxi708wxAMZEJGD/aMAfqaD8ki6iEBUKgdwwHQDCj+GNBamTdPcSoFJjAUsfzeg9gKrNMBaZsnIzxmtLd2Gkyvk4abao/Me9E6Wm4ZC7R0FAe6EoMenWhZI/U5PvVksZ24PTHWh5VjRTl1AAwT05oK2SBzuyp+Y7UBPCB1GT3PrVrLe2qsymdB25NCXDxyrhCpHb3oAFjIzg8elQT7mVlX8P/AHRg2uOp64FSS2Sxx7znntQJniK3LWUo28FSBx3ovRG83SrWRvx+WAT644r3XnijjPmsi+2a08MENosQU5CFgD6jJoLLb6Z5FZWEYOR3rKDfG0eualiJSynMS755pBGg7j3qPC9ccDpjvVjoQjjuTM4LGMNJnPYDP+KDy2N5pFnMbmJo3lVYYm3DCoM8/Oq+z1Nltb9mY+exjgQjnCnsKk0o3dtpMUuqTTXEWpMZZhJz9ndiSuDRWnWEYjuJZcfcMh2Y446H60F1JZiOwEaqA0CBFyehPJJqfS0VYQR0Paq6W6aWwXLfeTTM5+XQCj7T7m3GMcDOTQR63qpsYG8tC0pGAAKVzHq+py4bKIw5bd0q6v7lVcyTMB9KjttWYBY9O0+WVjkie4zFCCP+XWgQ9f0rWLd38qVSoPwgk0D4c1bUbe8MVySyhvw5zUXifxP4qvdQubWTyba0gJwqIATgcg5JJ5715/Tu2u9X1OKWWJmAjYzkjG09qB7W5YK0jcDG7iqvxR41trfZZ2mZrjbyifFimLU9JVNM+7JDFcEd+e9cT0621Fb99OtFRLya8ZZbqQbgg5wT6DFB7qVj4o12c3FwGhgzlQT29cCn7wVBNbeHraO6/wBwAjI78nmkOS58TW4u/K1K6EaMPKhmUZfkgg8deO1dS0wyCwtfNABMQLD0JHNBPtGfY1le7AVHOayg2BA5xyTyaM0p1jvogwAjkPltn3BFDldox0weleDI5Bxjp8+370Fb48vtWTUn0CzCQ29zar5UpJGAMBuPamPTdPks7JrF5zK8IXfK3WQKOKk1DTofEMNtNxHeQ7jBMegY8Op/SodMku4Ekt9Q4uUPls3ZxwQR9KAf49gUN8Sv+wpgtvit8A8sME+tV2oW4jaMqCp7/pW9rONijIGB1oJZ7SItvKqWx8RIzihby5aKB4kuJUBPVQBU/wBr2s3seK0iRbpjkDHcGgTbnRI9RvAkUU0sz9WcgDHvTPpulW+g2gtLUL5jndI47mrZTDZwMYwqtn4jjrVHaXxvLqY8FIyBkdzQXgJns3jZcn1rm2t2LWWrNJABsuCN3/Fq6RYMpmwTweDSr4rMAWVGZR5Zzuzj96BU1O2jucPcCcSxjARmJBP1pk0Ys+mW+TnCYA9BQM99Hdacs7AF9u0s3U1Y6SAdOtwODtFAUAO5I96yvckenSsoJD+LA6ZwPevADnp0rbBDgk/Ovc989+3U0BNjerp5Y3GWtyQZMf24/uFWWryWx0lrpZ42Xlkl3Agj/NUbqrDYy8YOQw7Urf6NLaaoYwTJZyQsI1LEqhznIXoDzQP0dwt9YQzIOJACDnPFATN5UhUkE5wcUdEiQRpbw/7SJsTjsOh+XFVU5YucjDHkGg2ZzkAnHvVjauIoW5G496o2clxkDHoaNe6SO3Lk/CoyfpQCeItTfZ9niJ3ucYHagbLT9QWweC0uDBLIpHmgZ2nHat47MtLFe3LqgnLMis3RQpP74omHXrOz8PRXUV1EPMlBjeQ4Xf8A+Wx7ZGcGgpIbA+EbNr6zkmu9QdSs0szFjKeTkrmlu+t9U1JYLm6umktrj4owjcA+hHrmrLxf48tHINiwkO4N5Ug3EHodrD+DVPp/ie2FqbeSMKELFDnBAbnafr0NBLaSyC2No2Q4faVPrmuiW0Qit441GAqjFJZuLDU9UsbmEKlwZIY7gjozFc5x68fvT4x+LHUA8mg1C7cBRk45NZUnI5HQ1lB5yfXHpWZ56cnr7VuBkDAXPz71hHA2g8mg05Gecgc1FPEHAXkKc/hqHV9Qh0qxluZwzMi5VAMlqi8NSahq+ny6leQxwxs+I4VHIH5jQW1ghngKggtbJt+ma3ktTvQkH8OSvpQ1jOLa+bdysybXx0q8u41EUkiciOD4Qv8Adn/8oF1rJ/M+HP5sY7Gg9Vmjhg++c+WXUPjrjIzTBfK1pYC9YFk8gJjOSW9qVdXjfdCWzsb8SnoQTQDa8l7qyxG3+6RWUoqjGAAVb58VV6L4KieCSN12twJACdpFOVkIHt1lllwAdoPdjjkD2oSaRUuQYi4R2AEeeXPb6UCxqfhbTECxW1sszsN2/HC/M9qo9Z8NW9nuQ5V1OJEXOVHzp0sZWsr28+1tG8F3GU2BeEccL+vPNJOt6nLJI6kbpWi8pmz6dDj/AO9KCDw9A8d5BFHkpHMXbJ53HgZ+ldd24+HGTjvXPPBOmt5wkmO52YMUweK6RtbJ6Z6UEbbATnP/AHWVsyDI+XWsoPepAK9c+1Q31zDY2zT3ThUQdfX2rTVNWstMQPeyqrHhEB5b5CuW+JPEdxqtyyMuyJOFQHp8/egM1LxC2o3xkJIRT8KE9qd/AWuWyo2m3bYSXPlknv6E/wAVyOFxvBxuJ7Ufb3MiYYMBz2bFB2XVLVraXbgYP4WHQ1Ppl+skUlpcsQHQqrN2NKfhfxet1Eum6wQxziOYn+T2NX99bNCV2YZCOGBzQEahLL/pcyOCYzgNj+wjoflVXe4WKTCnzo4Aq85VwSD0+RqS0vvszOlyrPDJyR6Va3VjFcx201oA6qgV8cnbnrQVU9hIsdn5anawDFh/bxzWsCyRlpFXcVUkZGce9XQmb7EYFXM0LZj9HTPT9KgnnjaISeUzW00ZWXb1TsaBO8UWVxBptwI0zIbmMqQSuYydrD6ZBoa28KR3sSz3S7xEgcSJwWUnBbj0p8kEdzpBV9lyRCTs7uVPDD3xwaofDjGyvXs3Mn2S5Qyw7x0JXoD7ig90TSY9PlJVjJkbD2IIPH6irnbxg9KA0NWlgW4clt4XAPfjrVljOfUUGhGBgD35rK3xnoOccnrWUHBrm9utTmZ7yZ5HP9xbvRNxAb+zMyIftcIAkA/vX81B+W0R3BMDscUTb3UkTpNC22WM/DnPI9PlQV8UnJA4/wC6KjmODknIrNSiilX7dartj3fexD/w29PkaDjmweSB6UFqJMjIX/NPvhPxcEVbHWCHhOAshPT51zaOYH4Qx6dKNjbzBlhkAUHYtQsDBGLq3Pn2rdGA5T547UJDdNbEPFKy7TkYNKvhHxdJozx2t8WlsicbgMlAf5FdBvfD9vqtsl9os64kGdmfgf8A6oIW1y3a2LXq5XOJGTkqezge1eWV/ZTNIv2qNJggZiuNki54cj5daQvEFpqtvqiw3Fvcoo5wik5+RFXOieFNRn0261a+RoCkTG2tSeZODkt6D2oG+7s7eONJFG1X+MOh3KD6j2xSr4w1uPTtKaNwou4gJLe4XBDqARjj5mubXPjXWLbSV09Z2KxyFopc4eMfl91pZu9Wu7yP7+ZuBj4unvxQPngz+ok8Vytlq21rVmxHIRgpmutQyJLGHjcMjjKsD1r5dBO3gE4POKYtA8Y6zo4CQXBlh4Ahk5AHoKD6CAPOQOBzWUh6D/UjTL7ZFqUbWk/Rjg7f1rKBJ05klHlyqORxkVNNZbOmQO2Khu7cwyeYpxznirW2l82LbySeh9KCjeFod8qKTkbZE/Ov/dVk0bI26Jt8LHKnHT2PvTXJB8RCgDIJ4oObTYTAbq0hMpQ5miLHch/MAOooFtbsIRuYcDkelWFjdMxAVJChPUriiM7TtjhiQeoUZ/etXYgkEndj2xQWCiMgBifbB/mmDwr4mvPDc+Y286yc5kgY9B6r70pwuCAMdf5o2GRXO3ORQdD8Vf1NBto4PDbwC9bBL3fwhR6AHqaBs/6rT2N/Hp/iS1jaOVOJ4DyDjHI7jmkHVdJi1CA7PhlQnaSOR7UFb+FtUltYdTnmgms7dwsq+bl4/TIPODQA+KxGdTlSIHy/MJXHHGaofwsR+1WerymW6dwQcnORVWeSAaCdGypwT8hU8RAIBwCemO1CJwcjj51PAS+AQQc8YoDvL3KSCcj3rKkt1WRTyMdAay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060" name="AutoShape 12" descr="data:image/jpg;base64,/9j/4AAQSkZJRgABAQAAAQABAAD/2wCEAAkGBhMSEBQUExQVFBQWGRkVGRcXFxcUFxseGBocGhUWFRUXHCYeFxojHBUXHy8gIycpLCwsFh8xNTAqNSYsLCkBCQoKBQUFDQUFDSkYEhgpKSkpKSkpKSkpKSkpKSkpKSkpKSkpKSkpKSkpKSkpKSkpKSkpKSkpKSkpKSkpKSkpKf/AABEIAKAAeAMBIgACEQEDEQH/xAAcAAACAgMBAQAAAAAAAAAAAAAEBgMFAQIHAAj/xAA5EAABAwIEAwYEBAYDAQEAAAABAgMRACEEBRIxQVFhBhMicYGRobHB8DJCUmIHIzPR4fEUFXKCU//EABQBAQAAAAAAAAAAAAAAAAAAAAD/xAAUEQEAAAAAAAAAAAAAAAAAAAAA/9oADAMBAAIRAxEAPwC6Area1j1rI+NBgDjXo+/rWVI963QgkwBJ5cPMngOtBEqiMHgXHD4ElXXhbmamyzDIWvxKBA3AM+k/2pyQlsNgqhDY2TsPUD8VAjPZc4JgJMfiWZ0J6avzHoKosfmriP6YKydtSdE9Uo3IrombYzUkIbPdIJ/FAKiOTST+HzquTl6GEKLLMqI/qKmSeanlHV7QKDnbWaY++pttKf3CSeZAFx61lvtklKod0iLSnh6VNn2HxGJXpLiQm9rttj/yB4nT1MUoKyeVqS02p5QsXFANtpPxmg6LgszaeSC24lQjhEj0orgfv3rmbOWloyXylf6WEFyCOBKR86vMp7WLQoJe1qRMayhSVDqq1A4gffCvKHQVhpQUAoGQdj57GtimgxsbfSvVv8axQZJ2rIT9xW6hXtO/3NBo2glQSBJNgPPaml7Lm8NhiV+I8QLFxX5Uc9M8KD7NYUalOqFmxa3GicQDiXwCrwp2EcTdRnomaCnawDikh1elJ3sAlCf2oSNxUzCFFWlW42I+g4VeZo3q7tCYEnwjpwI5WvQSMJpdIBkAxI6bn3oPNuhq4blX6leImgcwxzzn5SeQAt6jjTEpEb8aHeQAfSgSH8IpUkgkncbDoPKof+n1CCmQNkiyR/6jem51sT/cR6VCVACgVMZkPh/OeSUKLafKUilHNsiW3JQwiBcklx1R5i5rqZMnbehMQ2Pv60HO+xfaABRQSO7Vbj4FdUm4Bp8ny4fZpH7X5EkHv2vCsWUB+FYO09Qac8IlWhEkE6UyfQUEkffCsVLp+xXqDJFeKeX3yrYpqTDtyvyv7bT6mgY8HhgjCwbW1E/Ie9BZWv8Amp4BQJ4bqMfKjx/MZ0JE6gTbkICfcz7UH3H8xOmAEhapjgIQn5KNBa97K3FADw+Gep4J6AfGqzKxKjWuHcP/AB1HmvSOp4+3OiMqRPCOXpzoD1osKFcaqyS3aPu9DupSBuNt6Ctcw5vb1oB9iKtXce2CRrHK5oPELSoWigBS0agfkyBt/ejBB+VSO4AJE86BM7RYaWlW3BHttvReSL1YdtR30ge1qzny0pHiIH351p2YM4VMflJHpNBZaa9XiKxQSRFStKhpekStaggDj525b+lRwN+AqxyIBK9ZElIUv0Akj4Cgxhi7hm160lJUEtoMiAkSSfO9V+DzYht8knWShpPGx2A9JrfKi63h0qfUtxOJJWsKv3SlklGk8BtRWX5cnS4pUeApMcLbH1oLtzA6WYAgtpCR5m6ietEZWgBPQ1Wu4sqZF/EtZUfSwHtVhhDpRQRZ3nPdJMCVEWA9qVy1iX1X8II3n7vV1j8UAdSjH371Hhs5NkssqUbw45LTMi91ESeVhQIWf5NikE6VAibXPzoLs5nL6HSlckA7TPtUXaftbmTrzjZ0NNIJslIBsLpMklV7SKx/DvCO4l9KlJJhJLhI2PAUD0nFGCo241V9qO3zaIablbkbJv8A6pizPJQGLTJEH141xTLsK+HSw2AHVvKSt1QkJBmCTwEfGgzmOXZji1Fa5QjhJ4cDAp/7F4dSMG2lf4hN+d96Ql4rMEB3S+6EpI0oWBKrkFKvCIMCbWrqWWFXct6rSgEjqRJHvQT6a9We7tzr1BsDRmVLAdT+lXgP/wBAj60OUxWBO/3PD4xQV3bzMMSHzgm4QhxpOhckWEJXYcRvTFluWqaaLJWVFATqWd1aRY/GpMwytGNS2r8LqNRbWdgSIcQroYmocsccQFIe/qJOgngoWIIPlagHgxE3B+A+lMGGujff7mq7MMKAUxb/AFvW+FxFgJoJX8CmZgE8eNC4zFFKCkLUPKB8Kn/5sE1o0gOHagTcTkCXnYSla1niSAPWmfLcmRg2w22BqUZUrmatklLSDpgHj1/xVHhMw71xfJJAnzoLwHW2pJH2K5tnWXFrEFSdnN+hrpGAUNXTalXtWUQoEgabzIHxoFTM8Ily69epNtJJIPS9MmTElhHl8qAfzAOMBZgmIJO9WWUj+SjyoCor1ZmvUEh3+HnWNNbRevT9igKwOYBmdd27FXSPzDy41ZZu63/xy4FpIupKpBEefGfeqNSAbEe/LjNK3/QqbxGm6mlIUEgklKTMyE7A+KgfW8SHmUqGygDMzbhQLqtJIsbxRzTYQkIT+FI0p8hMHyMVVvkzex3oMqXVjhXNKTz+4qjU5f6fWjV4sJQTwAn2oBO0ebGNCdz9aBwWWPhkobXoUoEawJgkcOtbt4ElSXVkDXJAJ2SlJVfziiGu0bTWDS4lxPiWCkqMJ1//AJKIunUJhXlQUrOW/wDWtF5ordfUClalkqK9zJTNqW8dhsS+EOOOFTbl0wbD9pSLyDw61Zdr/wCIzR/pHUZCtChqg7HSobbbGqfL+1zfd6CmIJKbwQFX0nnfY8KCbCPK0d2d5iOs10TDshKEpA2ApLOKZffZcTAc1NIcjYqKZmOdr+dPat/Kg1CeW8Vmt4rFB6fOK9PTf4VuB5V4i1uNBpUT7U2vF9qhzfM04dpTi5JAskXJjpUXZp1/EsqfcSlCSqEoG8fqV/agtsAjWiOLYj41u5g7pPTblQ2BxHdumdliDyvV5i2xpUoflbtHGf8AVAuqwJm3n70Fmj6Uo8R8OpIVHKQDTDjkltkOmSO7CY38XMUq5u0ZROx3HCCbGgGz5t3EhOjwAFJAFohJSqeciqvJewCShQIg2CoJiOEza1OOCCCgKUqLx1NrgDl1oV50BfhJAJACeKjw9KBYzPsfhxCUICyfFPAdCrh5VR5z2UQ1I2IsoCZA8+Ip0wDxadd7wpUh5JTpAMJUmyD5G9+lJOd5spRI3UUd2TP6bgxz4elBB2ewxS6hI2SvUecmwn0Ndd08K572Jys6pVckgxBtXR9J6UEZiaxW6m69QZ9OfT41DjsWhpBWswB8egrTNM5aYEuqAJsEzc9AONct7SdqF4hwgiEpsE8vPrQGZl2mL7urYA2STw/zTv2C7QtgFhwwFTpPX9JPyrkbK785o/D4pQgzx5xQdlzTBlCo9iNjRGWZkClTazEgpBP96Uuy/bcOJDGJg8ErP1PA1f47ClMRccCKCfMHldwsH8JgGPylOx8jVZjbJVbxJQALgpUCoEGD0PzqTB5joJCwVIVcjlarXFZelwNqbggAJVFzE7+lBVPZaoJagWICieXOPatWEqEqiYB3ExzPsaug+e60AeNBlPJSZ29qgexCSnVpJbWkhUbp4HzG1AndqMAtDDgAlRdbgyUygnSpM/tkKobDdjUupC3Bq0p1ahYlJMFUjfTsR1p8cCV4Ygw6QgmOKikylSesWIqh7OL7p0tHV3TgK0ahtqQbA8iDQZyTJksqMHVI09ZBsfIirnRQGSJKkBZvITE8YFjVlFBoRWa2ivUHBcTj3H1EuKKlc5orEYfvm9QH81EBX7h+oUH3ZTePWKJw+LUkhSTCkm0zf9p5igr2nKKQ/wCc17MmkqHfNiEz40D8pO48jzoJt+gtg5PD6+1PvZPttADWJ8SDACj8jXNm3+EmjW1at9qDsWYZboSHEeNs8RunzA3HWhGcYWzKVERyPypV7I9tVYUpbdlTJMSLlM9OI6V0HG9mkYhAdwyx4rxPgV7fhNBCrtC2UEui0woi5B4LA6cRWuCzFpRUO8SF6QSRGhQ4OEHpY+dIef4LEofCVocA3hIJnyIq5yTsc+th3EugtkIJba4qgGSvkCNhQN+LwLaQFCwPiCknUAbXHMRSp2w7QJYw5SY71AC23BBBAkASOijBrm+J7f4pGHDGswlRUhcwpI/RPFNLGLzlx0eNR5X2vuAKB97GfxPWlYaxEFomEqiCmefSutMuBQBSZBEg/IzXy6DamLIO3OKw1kr1I20KuLcBQfQUH2r1ImQ/xUw7sJfBaXxsdPvXqBIy5QUNKo6VM9gI2mocXhdB1DnNWuGd1Jjego1sFMqA38Kk/qTx9arHmyDKTqQdjHuD+6mteHvbjJoN7Kkae8bTri60EnUk/rCRYjrwoFxONiJItwo/A4wnYKjqIoiYslCR6CfWa1Ws8zPp9KCwSBafT/NMHZXtY7gV+E62SfE2T8U8jSmy5RrLgNtxQdE7Vfxa/lpRgijvjBJe8IA5AHc0Bg/4yLaeSzjW0lKk2cRuCRHiGxEmkDNcmS8i1lJmDx5welBsdj8QptOIWpC2m1AKGuVJ5Sk3gxQA9q0p79QT+HUY4Wk71Q7GrPN3dTijvxqrNBOhdvpU7SqER9zU7F7UB3dSDzr1SMJBB9q9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3" name="Picture 2"/>
          <p:cNvPicPr>
            <a:picLocks noChangeAspect="1" noChangeArrowheads="1"/>
          </p:cNvPicPr>
          <p:nvPr/>
        </p:nvPicPr>
        <p:blipFill>
          <a:blip r:embed="rId2" cstate="print"/>
          <a:srcRect/>
          <a:stretch>
            <a:fillRect/>
          </a:stretch>
        </p:blipFill>
        <p:spPr bwMode="auto">
          <a:xfrm>
            <a:off x="2699792" y="1643050"/>
            <a:ext cx="3312368" cy="2027523"/>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220072" y="5178102"/>
            <a:ext cx="3384376" cy="1563266"/>
          </a:xfrm>
          <a:prstGeom prst="rect">
            <a:avLst/>
          </a:prstGeom>
          <a:noFill/>
          <a:ln w="9525">
            <a:noFill/>
            <a:miter lim="800000"/>
            <a:headEnd/>
            <a:tailEnd/>
          </a:ln>
        </p:spPr>
      </p:pic>
      <p:pic>
        <p:nvPicPr>
          <p:cNvPr id="5" name="Picture 4"/>
          <p:cNvPicPr>
            <a:picLocks noChangeAspect="1" noChangeArrowheads="1"/>
          </p:cNvPicPr>
          <p:nvPr/>
        </p:nvPicPr>
        <p:blipFill>
          <a:blip r:embed="rId4" cstate="print"/>
          <a:srcRect/>
          <a:stretch>
            <a:fillRect/>
          </a:stretch>
        </p:blipFill>
        <p:spPr bwMode="auto">
          <a:xfrm>
            <a:off x="323528" y="5250110"/>
            <a:ext cx="3744416" cy="1563266"/>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par>
                                <p:cTn id="8" presetID="2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edge">
                                      <p:cBhvr>
                                        <p:cTn id="10" dur="2000"/>
                                        <p:tgtEl>
                                          <p:spTgt spid="5"/>
                                        </p:tgtEl>
                                      </p:cBhvr>
                                    </p:animEffect>
                                  </p:childTnLst>
                                </p:cTn>
                              </p:par>
                              <p:par>
                                <p:cTn id="11" presetID="20" presetClass="entr" presetSubtype="0" fill="hold" nodeType="with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wedge">
                                      <p:cBhvr>
                                        <p:cTn id="13"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21312220">
            <a:off x="661624" y="634841"/>
            <a:ext cx="6672282" cy="727071"/>
          </a:xfrm>
        </p:spPr>
        <p:txBody>
          <a:bodyPr>
            <a:normAutofit fontScale="90000"/>
          </a:bodyPr>
          <a:lstStyle/>
          <a:p>
            <a:r>
              <a:rPr lang="es-ES" dirty="0" smtClean="0">
                <a:solidFill>
                  <a:srgbClr val="00B050"/>
                </a:solidFill>
                <a:latin typeface="Comic Sans MS" pitchFamily="66" charset="0"/>
              </a:rPr>
              <a:t>SHERRINGTON Y SHECHENOV</a:t>
            </a:r>
            <a:endParaRPr lang="es-MX" dirty="0">
              <a:solidFill>
                <a:srgbClr val="00B050"/>
              </a:solidFill>
              <a:latin typeface="Comic Sans MS" pitchFamily="66" charset="0"/>
            </a:endParaRPr>
          </a:p>
        </p:txBody>
      </p:sp>
      <p:sp>
        <p:nvSpPr>
          <p:cNvPr id="4" name="3 CuadroTexto"/>
          <p:cNvSpPr txBox="1"/>
          <p:nvPr/>
        </p:nvSpPr>
        <p:spPr>
          <a:xfrm>
            <a:off x="755576" y="1628800"/>
            <a:ext cx="7715304" cy="4247317"/>
          </a:xfrm>
          <a:prstGeom prst="rect">
            <a:avLst/>
          </a:prstGeom>
          <a:noFill/>
        </p:spPr>
        <p:txBody>
          <a:bodyPr wrap="square" rtlCol="0">
            <a:spAutoFit/>
          </a:bodyPr>
          <a:lstStyle/>
          <a:p>
            <a:pPr algn="just">
              <a:lnSpc>
                <a:spcPct val="150000"/>
              </a:lnSpc>
            </a:pPr>
            <a:r>
              <a:rPr lang="es-ES" b="1" dirty="0" smtClean="0">
                <a:solidFill>
                  <a:srgbClr val="FF0000"/>
                </a:solidFill>
                <a:latin typeface="Comic Sans MS" pitchFamily="66" charset="0"/>
                <a:cs typeface="Arial" pitchFamily="34" charset="0"/>
              </a:rPr>
              <a:t>Ellos trabajaban con preparaciones especiales de algunos animales  a los cuales separaban quirúrgicamente una parte del sistema nervioso del resto; partes del cerebro y de la medula espinal estimulando con shocks eléctricos alguna región viendo las reacciones de los animales seccionados.</a:t>
            </a:r>
          </a:p>
          <a:p>
            <a:pPr algn="just">
              <a:lnSpc>
                <a:spcPct val="150000"/>
              </a:lnSpc>
            </a:pPr>
            <a:r>
              <a:rPr lang="es-ES" dirty="0" smtClean="0">
                <a:latin typeface="Comic Sans MS" pitchFamily="66" charset="0"/>
                <a:cs typeface="Arial" pitchFamily="34" charset="0"/>
              </a:rPr>
              <a:t/>
            </a:r>
            <a:br>
              <a:rPr lang="es-ES" dirty="0" smtClean="0">
                <a:latin typeface="Comic Sans MS" pitchFamily="66" charset="0"/>
                <a:cs typeface="Arial" pitchFamily="34" charset="0"/>
              </a:rPr>
            </a:br>
            <a:r>
              <a:rPr lang="es-ES" b="1" dirty="0" smtClean="0">
                <a:solidFill>
                  <a:srgbClr val="002060"/>
                </a:solidFill>
                <a:latin typeface="Comic Sans MS" pitchFamily="66" charset="0"/>
                <a:cs typeface="Arial" pitchFamily="34" charset="0"/>
              </a:rPr>
              <a:t>Shechenov llego a afirmar que todos los actos de la vida consientes  he inconscientes son los </a:t>
            </a:r>
            <a:r>
              <a:rPr lang="es-ES" b="1" dirty="0" smtClean="0">
                <a:solidFill>
                  <a:srgbClr val="00B0F0"/>
                </a:solidFill>
                <a:latin typeface="Comic Sans MS" pitchFamily="66" charset="0"/>
                <a:cs typeface="Arial" pitchFamily="34" charset="0"/>
              </a:rPr>
              <a:t>reflejos</a:t>
            </a:r>
            <a:r>
              <a:rPr lang="es-ES" b="1" dirty="0" smtClean="0">
                <a:solidFill>
                  <a:srgbClr val="002060"/>
                </a:solidFill>
                <a:latin typeface="Comic Sans MS" pitchFamily="66" charset="0"/>
                <a:cs typeface="Arial" pitchFamily="34" charset="0"/>
              </a:rPr>
              <a:t>  para afirmar esto se apoyaba en la relación que encontraba entre:</a:t>
            </a:r>
          </a:p>
          <a:p>
            <a:pPr algn="just">
              <a:lnSpc>
                <a:spcPct val="150000"/>
              </a:lnSpc>
            </a:pPr>
            <a:r>
              <a:rPr lang="es-ES" b="1" dirty="0" smtClean="0">
                <a:solidFill>
                  <a:srgbClr val="002060"/>
                </a:solidFill>
                <a:latin typeface="Comic Sans MS" pitchFamily="66" charset="0"/>
                <a:cs typeface="Arial" pitchFamily="34" charset="0"/>
              </a:rPr>
              <a:t> estimulo--respuesta  </a:t>
            </a:r>
            <a:r>
              <a:rPr lang="es-ES" b="1" dirty="0" smtClean="0">
                <a:solidFill>
                  <a:srgbClr val="FF0066"/>
                </a:solidFill>
                <a:latin typeface="Comic Sans MS" pitchFamily="66" charset="0"/>
                <a:cs typeface="Arial" pitchFamily="34" charset="0"/>
              </a:rPr>
              <a:t>( E – R )</a:t>
            </a:r>
            <a:endParaRPr lang="es-MX" b="1" dirty="0">
              <a:solidFill>
                <a:srgbClr val="FF0066"/>
              </a:solidFill>
              <a:latin typeface="Comic Sans MS" pitchFamily="66"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0070C0"/>
                </a:solidFill>
                <a:latin typeface="Comic Sans MS" pitchFamily="66" charset="0"/>
                <a:cs typeface="Arial" pitchFamily="34" charset="0"/>
              </a:rPr>
              <a:t>Iván P. </a:t>
            </a:r>
            <a:r>
              <a:rPr lang="es-ES" dirty="0" err="1" smtClean="0">
                <a:solidFill>
                  <a:srgbClr val="0070C0"/>
                </a:solidFill>
                <a:latin typeface="Comic Sans MS" pitchFamily="66" charset="0"/>
                <a:cs typeface="Arial" pitchFamily="34" charset="0"/>
              </a:rPr>
              <a:t>pavlov</a:t>
            </a:r>
            <a:r>
              <a:rPr lang="es-MX" dirty="0" smtClean="0"/>
              <a:t/>
            </a:r>
            <a:br>
              <a:rPr lang="es-MX" dirty="0" smtClean="0"/>
            </a:br>
            <a:endParaRPr lang="es-MX" dirty="0"/>
          </a:p>
        </p:txBody>
      </p:sp>
      <p:sp>
        <p:nvSpPr>
          <p:cNvPr id="3" name="2 Marcador de contenido"/>
          <p:cNvSpPr>
            <a:spLocks noGrp="1"/>
          </p:cNvSpPr>
          <p:nvPr>
            <p:ph idx="1"/>
          </p:nvPr>
        </p:nvSpPr>
        <p:spPr>
          <a:xfrm>
            <a:off x="457200" y="1268760"/>
            <a:ext cx="8229600" cy="4857403"/>
          </a:xfrm>
        </p:spPr>
        <p:txBody>
          <a:bodyPr>
            <a:normAutofit lnSpcReduction="10000"/>
          </a:bodyPr>
          <a:lstStyle/>
          <a:p>
            <a:pPr>
              <a:lnSpc>
                <a:spcPct val="150000"/>
              </a:lnSpc>
              <a:buNone/>
            </a:pPr>
            <a:r>
              <a:rPr lang="es-ES" sz="1800" dirty="0" smtClean="0">
                <a:latin typeface="Arial" pitchFamily="34" charset="0"/>
                <a:cs typeface="Arial" pitchFamily="34" charset="0"/>
              </a:rPr>
              <a:t>    </a:t>
            </a:r>
            <a:r>
              <a:rPr lang="es-ES" sz="1900" b="1" dirty="0" smtClean="0">
                <a:solidFill>
                  <a:srgbClr val="FF0000"/>
                </a:solidFill>
                <a:latin typeface="Comic Sans MS" pitchFamily="66" charset="0"/>
                <a:cs typeface="Arial" pitchFamily="34" charset="0"/>
              </a:rPr>
              <a:t>Trabajo con perros, con sus sistemas nerviosos intactos ,se centraron mas en las respuestas glandulares que en las musculares y se preocuparon por los reflejos adquiridos durante la vida del animal.</a:t>
            </a:r>
          </a:p>
          <a:p>
            <a:pPr>
              <a:lnSpc>
                <a:spcPct val="150000"/>
              </a:lnSpc>
              <a:buNone/>
            </a:pPr>
            <a:r>
              <a:rPr lang="es-ES" sz="1900" dirty="0" smtClean="0">
                <a:latin typeface="Comic Sans MS" pitchFamily="66" charset="0"/>
                <a:cs typeface="Arial" pitchFamily="34" charset="0"/>
              </a:rPr>
              <a:t>     </a:t>
            </a:r>
            <a:r>
              <a:rPr lang="es-ES" sz="1900" b="1" dirty="0" smtClean="0">
                <a:solidFill>
                  <a:srgbClr val="00B050"/>
                </a:solidFill>
                <a:latin typeface="Comic Sans MS" pitchFamily="66" charset="0"/>
                <a:cs typeface="Arial" pitchFamily="34" charset="0"/>
              </a:rPr>
              <a:t>Pavlov reprodujo  sus observaciones en un perro hambriento  al salivar ante el sonido de plato vacio antes de la comida (también el sonido de una campana) repitiéndolo numerosas veces, provocando que el animal salivara solo con el sonido de la campana ,descubrió que el perro aprendió a salivar solo con el sonido , cosa que no sucede antes de las asociaciones</a:t>
            </a:r>
            <a:br>
              <a:rPr lang="es-ES" sz="1900" b="1" dirty="0" smtClean="0">
                <a:solidFill>
                  <a:srgbClr val="00B050"/>
                </a:solidFill>
                <a:latin typeface="Comic Sans MS" pitchFamily="66" charset="0"/>
                <a:cs typeface="Arial" pitchFamily="34" charset="0"/>
              </a:rPr>
            </a:br>
            <a:r>
              <a:rPr lang="es-ES" sz="1900" b="1" dirty="0" smtClean="0">
                <a:solidFill>
                  <a:srgbClr val="00B050"/>
                </a:solidFill>
                <a:latin typeface="Comic Sans MS" pitchFamily="66" charset="0"/>
                <a:cs typeface="Arial" pitchFamily="34" charset="0"/>
              </a:rPr>
              <a:t>a este resultado le llamo reflejo condicionado.</a:t>
            </a:r>
          </a:p>
          <a:p>
            <a:pPr algn="just">
              <a:lnSpc>
                <a:spcPct val="150000"/>
              </a:lnSpc>
              <a:buNone/>
            </a:pPr>
            <a:endParaRPr lang="es-ES" sz="1800" dirty="0" smtClean="0">
              <a:latin typeface="Arial" pitchFamily="34" charset="0"/>
              <a:cs typeface="Arial" pitchFamily="34" charset="0"/>
            </a:endParaRPr>
          </a:p>
          <a:p>
            <a:pPr algn="just">
              <a:lnSpc>
                <a:spcPct val="150000"/>
              </a:lnSpc>
              <a:buNone/>
            </a:pPr>
            <a:endParaRPr lang="es-MX" sz="1800"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edg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95536" y="3717032"/>
            <a:ext cx="8568952" cy="2952328"/>
          </a:xfrm>
          <a:prstGeom prst="rect">
            <a:avLst/>
          </a:prstGeom>
          <a:solidFill>
            <a:srgbClr val="FFFFFF">
              <a:shade val="85000"/>
            </a:srgbClr>
          </a:solidFill>
          <a:ln w="88900" cap="sq">
            <a:solidFill>
              <a:srgbClr val="00B0F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8" name="Picture 4"/>
          <p:cNvPicPr>
            <a:picLocks noChangeAspect="1" noChangeArrowheads="1"/>
          </p:cNvPicPr>
          <p:nvPr/>
        </p:nvPicPr>
        <p:blipFill>
          <a:blip r:embed="rId3" cstate="print"/>
          <a:srcRect/>
          <a:stretch>
            <a:fillRect/>
          </a:stretch>
        </p:blipFill>
        <p:spPr bwMode="auto">
          <a:xfrm>
            <a:off x="298472" y="0"/>
            <a:ext cx="8666016" cy="3384377"/>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edge">
                                      <p:cBhvr>
                                        <p:cTn id="7" dur="20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wedge">
                                      <p:cBhvr>
                                        <p:cTn id="12"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a:bodyPr>
          <a:lstStyle/>
          <a:p>
            <a:r>
              <a:rPr lang="es-MX" sz="2800" dirty="0" err="1" smtClean="0">
                <a:solidFill>
                  <a:srgbClr val="FF0000"/>
                </a:solidFill>
                <a:latin typeface="Comic Sans MS" pitchFamily="66" charset="0"/>
              </a:rPr>
              <a:t>Ivan</a:t>
            </a:r>
            <a:r>
              <a:rPr lang="es-MX" sz="2800" dirty="0" smtClean="0">
                <a:solidFill>
                  <a:srgbClr val="FF0000"/>
                </a:solidFill>
                <a:latin typeface="Comic Sans MS" pitchFamily="66" charset="0"/>
              </a:rPr>
              <a:t> P. </a:t>
            </a:r>
            <a:r>
              <a:rPr lang="es-MX" sz="2800" dirty="0" err="1" smtClean="0">
                <a:solidFill>
                  <a:srgbClr val="FF0000"/>
                </a:solidFill>
                <a:latin typeface="Comic Sans MS" pitchFamily="66" charset="0"/>
              </a:rPr>
              <a:t>Pavlov</a:t>
            </a:r>
            <a:r>
              <a:rPr lang="es-MX" sz="2800" dirty="0" smtClean="0">
                <a:latin typeface="Comic Sans MS" pitchFamily="66" charset="0"/>
              </a:rPr>
              <a:t>, en medio de sus investigaciones acerca de la fisiología del sistema digestivo, llegó a una conclusión básica acerca de la existencia de un reflejo fisiológico innato en los perro </a:t>
            </a:r>
            <a:r>
              <a:rPr lang="es-MX" sz="2800" b="1" dirty="0" smtClean="0">
                <a:solidFill>
                  <a:srgbClr val="0070C0"/>
                </a:solidFill>
                <a:latin typeface="Comic Sans MS" pitchFamily="66" charset="0"/>
              </a:rPr>
              <a:t>(objeto de sus investigaciones) </a:t>
            </a:r>
            <a:r>
              <a:rPr lang="es-MX" sz="2800" dirty="0" smtClean="0">
                <a:latin typeface="Comic Sans MS" pitchFamily="66" charset="0"/>
              </a:rPr>
              <a:t>, pero luego pudo determinar la existencia otro tipo de reflejos, los </a:t>
            </a:r>
            <a:r>
              <a:rPr lang="es-MX" sz="2800" dirty="0" smtClean="0">
                <a:solidFill>
                  <a:srgbClr val="FF0066"/>
                </a:solidFill>
                <a:latin typeface="Comic Sans MS" pitchFamily="66" charset="0"/>
              </a:rPr>
              <a:t>"reflejos psíquicos" </a:t>
            </a:r>
            <a:r>
              <a:rPr lang="es-MX" sz="2800" dirty="0" smtClean="0">
                <a:latin typeface="Comic Sans MS" pitchFamily="66" charset="0"/>
              </a:rPr>
              <a:t>o </a:t>
            </a:r>
            <a:r>
              <a:rPr lang="es-MX" sz="2800" dirty="0" smtClean="0">
                <a:solidFill>
                  <a:srgbClr val="00B050"/>
                </a:solidFill>
                <a:latin typeface="Comic Sans MS" pitchFamily="66" charset="0"/>
              </a:rPr>
              <a:t>"reflejos condicionados", </a:t>
            </a:r>
            <a:r>
              <a:rPr lang="es-MX" sz="2800" dirty="0" smtClean="0">
                <a:latin typeface="Comic Sans MS" pitchFamily="66" charset="0"/>
              </a:rPr>
              <a:t>dichos reflejos se establecen aplicando una y otra vez un </a:t>
            </a:r>
            <a:r>
              <a:rPr lang="es-MX" sz="2800" dirty="0" smtClean="0">
                <a:solidFill>
                  <a:srgbClr val="FF3300"/>
                </a:solidFill>
                <a:latin typeface="Comic Sans MS" pitchFamily="66" charset="0"/>
              </a:rPr>
              <a:t>estimulo incondicionado o natural</a:t>
            </a:r>
            <a:r>
              <a:rPr lang="es-MX" sz="2800" dirty="0" smtClean="0">
                <a:latin typeface="Comic Sans MS" pitchFamily="66" charset="0"/>
              </a:rPr>
              <a:t>, con el </a:t>
            </a:r>
            <a:r>
              <a:rPr lang="es-MX" sz="2800" dirty="0" smtClean="0">
                <a:solidFill>
                  <a:srgbClr val="FF3300"/>
                </a:solidFill>
                <a:latin typeface="Comic Sans MS" pitchFamily="66" charset="0"/>
              </a:rPr>
              <a:t>estimulo condicionado</a:t>
            </a:r>
            <a:r>
              <a:rPr lang="es-MX" sz="2800" dirty="0" smtClean="0">
                <a:latin typeface="Comic Sans MS" pitchFamily="66" charset="0"/>
              </a:rPr>
              <a:t>, con el fin de obtener respuestas condicionadas, luego de varios ensayos.</a:t>
            </a:r>
            <a:endParaRPr lang="es-MX" sz="2800" dirty="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a:bodyPr>
          <a:lstStyle/>
          <a:p>
            <a:r>
              <a:rPr lang="es-MX" sz="2800" dirty="0" smtClean="0">
                <a:latin typeface="Comic Sans MS" pitchFamily="66" charset="0"/>
              </a:rPr>
              <a:t>Un </a:t>
            </a:r>
            <a:r>
              <a:rPr lang="es-MX" sz="2800" dirty="0" smtClean="0">
                <a:solidFill>
                  <a:srgbClr val="FF3300"/>
                </a:solidFill>
                <a:latin typeface="Comic Sans MS" pitchFamily="66" charset="0"/>
              </a:rPr>
              <a:t>ESTIMULO INCONDICIONADO </a:t>
            </a:r>
            <a:r>
              <a:rPr lang="es-MX" sz="2800" dirty="0" smtClean="0">
                <a:latin typeface="Comic Sans MS" pitchFamily="66" charset="0"/>
              </a:rPr>
              <a:t>es cualquier estimulo que desde su presentación a un organismo provoca una respuesta identificada, en el </a:t>
            </a:r>
            <a:r>
              <a:rPr lang="es-MX" sz="2800" dirty="0" smtClean="0">
                <a:solidFill>
                  <a:srgbClr val="0070C0"/>
                </a:solidFill>
                <a:latin typeface="Comic Sans MS" pitchFamily="66" charset="0"/>
              </a:rPr>
              <a:t>ejemplo citado</a:t>
            </a:r>
            <a:r>
              <a:rPr lang="es-MX" sz="2800" dirty="0" smtClean="0">
                <a:latin typeface="Comic Sans MS" pitchFamily="66" charset="0"/>
              </a:rPr>
              <a:t>, el estimulo incondicionado es que el medico le aplique una inyección a el niño.</a:t>
            </a:r>
          </a:p>
          <a:p>
            <a:r>
              <a:rPr lang="es-MX" sz="2800" dirty="0" smtClean="0">
                <a:latin typeface="Comic Sans MS" pitchFamily="66" charset="0"/>
              </a:rPr>
              <a:t>Una </a:t>
            </a:r>
            <a:r>
              <a:rPr lang="es-MX" sz="2800" dirty="0" smtClean="0">
                <a:solidFill>
                  <a:srgbClr val="FF3300"/>
                </a:solidFill>
                <a:latin typeface="Comic Sans MS" pitchFamily="66" charset="0"/>
              </a:rPr>
              <a:t>RESPUESTA INCONDICIONADA </a:t>
            </a:r>
            <a:r>
              <a:rPr lang="es-MX" sz="2800" dirty="0" smtClean="0">
                <a:latin typeface="Comic Sans MS" pitchFamily="66" charset="0"/>
              </a:rPr>
              <a:t>es la respuesta que produce el estimulo incondicionado y basta que aquel se presente para que ello ocurra. </a:t>
            </a:r>
            <a:r>
              <a:rPr lang="es-MX" sz="2800" dirty="0" smtClean="0">
                <a:solidFill>
                  <a:srgbClr val="0070C0"/>
                </a:solidFill>
                <a:latin typeface="Comic Sans MS" pitchFamily="66" charset="0"/>
              </a:rPr>
              <a:t>En el ejemplo </a:t>
            </a:r>
            <a:r>
              <a:rPr lang="es-MX" sz="2800" dirty="0" smtClean="0">
                <a:latin typeface="Comic Sans MS" pitchFamily="66" charset="0"/>
              </a:rPr>
              <a:t>el niño llora y grita cada vez que le aplican un inyección.</a:t>
            </a:r>
            <a:endParaRPr lang="es-MX" sz="2800" dirty="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TotalTime>
  <Words>802</Words>
  <Application>Microsoft Office PowerPoint</Application>
  <PresentationFormat>Presentación en pantalla (4:3)</PresentationFormat>
  <Paragraphs>72</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REFLEXOLOGIA</vt:lpstr>
      <vt:lpstr>Diapositiva 2</vt:lpstr>
      <vt:lpstr>Diapositiva 3</vt:lpstr>
      <vt:lpstr>Diapositiva 4</vt:lpstr>
      <vt:lpstr>SHERRINGTON Y SHECHENOV</vt:lpstr>
      <vt:lpstr>Iván P. pavlov </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http://www.centor.mx.gd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Centor</dc:creator>
  <cp:lastModifiedBy>Centor</cp:lastModifiedBy>
  <cp:revision>47</cp:revision>
  <dcterms:created xsi:type="dcterms:W3CDTF">2011-08-31T23:43:18Z</dcterms:created>
  <dcterms:modified xsi:type="dcterms:W3CDTF">2011-09-02T03:53:14Z</dcterms:modified>
</cp:coreProperties>
</file>