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8677148-1CF9-40B7-9F00-E59AE03860CF}" type="datetimeFigureOut">
              <a:rPr lang="es-MX" smtClean="0"/>
              <a:pPr/>
              <a:t>01/09/2011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E7CCC0C-C233-4E86-9152-57331A5BF2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7148-1CF9-40B7-9F00-E59AE03860CF}" type="datetimeFigureOut">
              <a:rPr lang="es-MX" smtClean="0"/>
              <a:pPr/>
              <a:t>01/09/2011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CC0C-C233-4E86-9152-57331A5BF2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7148-1CF9-40B7-9F00-E59AE03860CF}" type="datetimeFigureOut">
              <a:rPr lang="es-MX" smtClean="0"/>
              <a:pPr/>
              <a:t>01/09/2011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CC0C-C233-4E86-9152-57331A5BF2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8677148-1CF9-40B7-9F00-E59AE03860CF}" type="datetimeFigureOut">
              <a:rPr lang="es-MX" smtClean="0"/>
              <a:pPr/>
              <a:t>01/09/2011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CC0C-C233-4E86-9152-57331A5BF2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8677148-1CF9-40B7-9F00-E59AE03860CF}" type="datetimeFigureOut">
              <a:rPr lang="es-MX" smtClean="0"/>
              <a:pPr/>
              <a:t>01/09/2011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E7CCC0C-C233-4E86-9152-57331A5BF217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8677148-1CF9-40B7-9F00-E59AE03860CF}" type="datetimeFigureOut">
              <a:rPr lang="es-MX" smtClean="0"/>
              <a:pPr/>
              <a:t>01/09/2011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E7CCC0C-C233-4E86-9152-57331A5BF2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8677148-1CF9-40B7-9F00-E59AE03860CF}" type="datetimeFigureOut">
              <a:rPr lang="es-MX" smtClean="0"/>
              <a:pPr/>
              <a:t>01/09/2011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E7CCC0C-C233-4E86-9152-57331A5BF2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7148-1CF9-40B7-9F00-E59AE03860CF}" type="datetimeFigureOut">
              <a:rPr lang="es-MX" smtClean="0"/>
              <a:pPr/>
              <a:t>01/09/2011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CC0C-C233-4E86-9152-57331A5BF2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8677148-1CF9-40B7-9F00-E59AE03860CF}" type="datetimeFigureOut">
              <a:rPr lang="es-MX" smtClean="0"/>
              <a:pPr/>
              <a:t>01/09/2011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E7CCC0C-C233-4E86-9152-57331A5BF2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8677148-1CF9-40B7-9F00-E59AE03860CF}" type="datetimeFigureOut">
              <a:rPr lang="es-MX" smtClean="0"/>
              <a:pPr/>
              <a:t>01/09/2011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E7CCC0C-C233-4E86-9152-57331A5BF2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8677148-1CF9-40B7-9F00-E59AE03860CF}" type="datetimeFigureOut">
              <a:rPr lang="es-MX" smtClean="0"/>
              <a:pPr/>
              <a:t>01/09/2011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E7CCC0C-C233-4E86-9152-57331A5BF2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8677148-1CF9-40B7-9F00-E59AE03860CF}" type="datetimeFigureOut">
              <a:rPr lang="es-MX" smtClean="0"/>
              <a:pPr/>
              <a:t>01/09/2011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E7CCC0C-C233-4E86-9152-57331A5BF21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24936" cy="1728192"/>
          </a:xfrm>
        </p:spPr>
        <p:txBody>
          <a:bodyPr/>
          <a:lstStyle/>
          <a:p>
            <a:pPr algn="ctr"/>
            <a:r>
              <a:rPr lang="es-MX" sz="6000" dirty="0" smtClean="0"/>
              <a:t>CONDUCTISMO</a:t>
            </a:r>
            <a:endParaRPr lang="es-MX" sz="6000" dirty="0"/>
          </a:p>
        </p:txBody>
      </p:sp>
      <p:pic>
        <p:nvPicPr>
          <p:cNvPr id="16386" name="Picture 2" descr="http://blog.pucp.edu.pe/media/229/20080409-wat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49375">
            <a:off x="1331640" y="3284984"/>
            <a:ext cx="2376264" cy="3194755"/>
          </a:xfrm>
          <a:prstGeom prst="rect">
            <a:avLst/>
          </a:prstGeom>
          <a:noFill/>
        </p:spPr>
      </p:pic>
      <p:pic>
        <p:nvPicPr>
          <p:cNvPr id="16388" name="Picture 4" descr="http://www.moonmentum.com/blog/wp-content/uploads/2010/02/Ivan-Pavl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82734">
            <a:off x="5519060" y="2784910"/>
            <a:ext cx="2857500" cy="2933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>
            <a:normAutofit/>
          </a:bodyPr>
          <a:lstStyle/>
          <a:p>
            <a:r>
              <a:rPr lang="es-MX" dirty="0" smtClean="0"/>
              <a:t>Se origina gracias a John </a:t>
            </a:r>
            <a:r>
              <a:rPr lang="es-MX" dirty="0" err="1" smtClean="0"/>
              <a:t>Broadus</a:t>
            </a:r>
            <a:r>
              <a:rPr lang="es-MX" dirty="0" smtClean="0"/>
              <a:t> Watson, psicólogo americano.</a:t>
            </a:r>
          </a:p>
          <a:p>
            <a:r>
              <a:rPr lang="es-MX" dirty="0" smtClean="0"/>
              <a:t>El  afirmaba que la psicología no estaba interesada con la mente o la conciencia humana, si no estaba interesada en nuestra conducta.</a:t>
            </a:r>
          </a:p>
          <a:p>
            <a:r>
              <a:rPr lang="es-MX" dirty="0" smtClean="0"/>
              <a:t>Watson se basó en los experimentos de Iván </a:t>
            </a:r>
            <a:r>
              <a:rPr lang="es-MX" dirty="0" err="1" smtClean="0"/>
              <a:t>Pavlov</a:t>
            </a:r>
            <a:r>
              <a:rPr lang="es-MX" dirty="0" smtClean="0"/>
              <a:t>, quien había estudiado la respuesta de los animales al condicionamiento.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Actualmente se asocia el conductismo con el nombre B.F. </a:t>
            </a:r>
            <a:r>
              <a:rPr lang="es-MX" dirty="0" err="1" smtClean="0"/>
              <a:t>Skinner</a:t>
            </a:r>
            <a:r>
              <a:rPr lang="es-MX" dirty="0" smtClean="0"/>
              <a:t> quien comprobó las teorías de Watson en un laboratorio.</a:t>
            </a:r>
          </a:p>
          <a:p>
            <a:r>
              <a:rPr lang="es-MX" dirty="0" err="1" smtClean="0"/>
              <a:t>Skinner</a:t>
            </a:r>
            <a:r>
              <a:rPr lang="es-MX" dirty="0" smtClean="0"/>
              <a:t> argumentaba </a:t>
            </a:r>
            <a:r>
              <a:rPr lang="es-MX" dirty="0"/>
              <a:t>que las personas responden a su ambiente, pero también operan sobre </a:t>
            </a:r>
            <a:r>
              <a:rPr lang="es-MX" dirty="0" smtClean="0"/>
              <a:t>el ambiente </a:t>
            </a:r>
            <a:r>
              <a:rPr lang="es-MX" dirty="0"/>
              <a:t>para producir ciertas consecuencias</a:t>
            </a:r>
            <a:r>
              <a:rPr lang="es-MX" dirty="0" smtClean="0"/>
              <a:t>.</a:t>
            </a:r>
          </a:p>
          <a:p>
            <a:r>
              <a:rPr lang="es-MX" dirty="0" smtClean="0"/>
              <a:t>Desarrolló la teoría  </a:t>
            </a:r>
            <a:r>
              <a:rPr lang="es-MX" dirty="0"/>
              <a:t>del “condicionamiento operante,” la idea de que </a:t>
            </a:r>
            <a:r>
              <a:rPr lang="es-MX" dirty="0" smtClean="0"/>
              <a:t>nos comportamos </a:t>
            </a:r>
            <a:r>
              <a:rPr lang="es-MX" dirty="0"/>
              <a:t>de la manera que lo hacemos porque este tipo de conducta ha tenido </a:t>
            </a:r>
            <a:r>
              <a:rPr lang="es-MX" dirty="0" smtClean="0"/>
              <a:t>ciertas consecuencias </a:t>
            </a:r>
            <a:r>
              <a:rPr lang="es-MX" dirty="0"/>
              <a:t>en el </a:t>
            </a:r>
            <a:r>
              <a:rPr lang="es-MX" dirty="0" smtClean="0"/>
              <a:t>pasado.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6050144"/>
          </a:xfrm>
        </p:spPr>
        <p:txBody>
          <a:bodyPr/>
          <a:lstStyle/>
          <a:p>
            <a:r>
              <a:rPr lang="es-MX" dirty="0" smtClean="0"/>
              <a:t>Al igual que Watson, </a:t>
            </a:r>
            <a:r>
              <a:rPr lang="es-MX" dirty="0" err="1" smtClean="0"/>
              <a:t>Skinner</a:t>
            </a:r>
            <a:r>
              <a:rPr lang="es-MX" dirty="0" smtClean="0"/>
              <a:t> negaba que la mente o los sentimientos jugaran algún rol en determinar la conducta. En lugar de ello, nuestra experiencia o nuestros reforzamientos determinan nuestra conducta.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54</TotalTime>
  <Words>167</Words>
  <Application>Microsoft Office PowerPoint</Application>
  <PresentationFormat>Presentación en pantalla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Brío</vt:lpstr>
      <vt:lpstr>CONDUCTISMO</vt:lpstr>
      <vt:lpstr>Diapositiva 2</vt:lpstr>
      <vt:lpstr>Diapositiva 3</vt:lpstr>
      <vt:lpstr>Diapositiva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CONDUCTISMO</dc:title>
  <dc:creator>LUPITA</dc:creator>
  <cp:lastModifiedBy>Federico Velasco</cp:lastModifiedBy>
  <cp:revision>3</cp:revision>
  <dcterms:created xsi:type="dcterms:W3CDTF">2011-09-01T02:09:08Z</dcterms:created>
  <dcterms:modified xsi:type="dcterms:W3CDTF">2011-09-01T14:59:49Z</dcterms:modified>
</cp:coreProperties>
</file>