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Lst>
  <p:sldIdLst>
    <p:sldId id="256" r:id="rId13"/>
    <p:sldId id="278" r:id="rId14"/>
    <p:sldId id="279" r:id="rId15"/>
    <p:sldId id="280" r:id="rId16"/>
    <p:sldId id="290" r:id="rId17"/>
    <p:sldId id="291" r:id="rId18"/>
    <p:sldId id="281" r:id="rId19"/>
    <p:sldId id="288" r:id="rId20"/>
    <p:sldId id="283" r:id="rId21"/>
    <p:sldId id="284" r:id="rId22"/>
    <p:sldId id="285" r:id="rId23"/>
    <p:sldId id="286" r:id="rId24"/>
    <p:sldId id="287" r:id="rId25"/>
    <p:sldId id="289" r:id="rId26"/>
    <p:sldId id="292" r:id="rId27"/>
    <p:sldId id="293" r:id="rId28"/>
    <p:sldId id="294" r:id="rId29"/>
    <p:sldId id="261" r:id="rId30"/>
    <p:sldId id="262" r:id="rId31"/>
    <p:sldId id="295" r:id="rId32"/>
    <p:sldId id="296" r:id="rId33"/>
    <p:sldId id="297" r:id="rId34"/>
    <p:sldId id="298" r:id="rId35"/>
    <p:sldId id="299" r:id="rId36"/>
    <p:sldId id="300" r:id="rId37"/>
    <p:sldId id="265" r:id="rId38"/>
    <p:sldId id="266" r:id="rId39"/>
    <p:sldId id="301" r:id="rId40"/>
    <p:sldId id="267" r:id="rId41"/>
    <p:sldId id="268" r:id="rId42"/>
    <p:sldId id="269" r:id="rId43"/>
    <p:sldId id="270" r:id="rId44"/>
    <p:sldId id="271" r:id="rId45"/>
    <p:sldId id="272" r:id="rId46"/>
    <p:sldId id="273" r:id="rId47"/>
    <p:sldId id="274" r:id="rId48"/>
    <p:sldId id="275" r:id="rId49"/>
    <p:sldId id="276" r:id="rId50"/>
    <p:sldId id="277" r:id="rId51"/>
  </p:sldIdLst>
  <p:sldSz cx="13004800" cy="9753600"/>
  <p:notesSz cx="6858000" cy="9144000"/>
  <p:defaultTextStyle>
    <a:defPPr>
      <a:defRPr lang="en-US"/>
    </a:defPPr>
    <a:lvl1pPr algn="ctr" rtl="0" fontAlgn="base">
      <a:spcBef>
        <a:spcPct val="0"/>
      </a:spcBef>
      <a:spcAft>
        <a:spcPct val="0"/>
      </a:spcAft>
      <a:defRPr sz="4200" kern="1200">
        <a:solidFill>
          <a:srgbClr val="FFFFFF"/>
        </a:solidFill>
        <a:effectLst>
          <a:outerShdw blurRad="38100" dist="38100" dir="2700000" algn="tl">
            <a:srgbClr val="000000">
              <a:alpha val="43137"/>
            </a:srgbClr>
          </a:outerShdw>
        </a:effectLst>
        <a:latin typeface="Monaco" charset="0"/>
        <a:ea typeface="ヒラギノ角ゴ ProN W3" charset="0"/>
        <a:cs typeface="ヒラギノ角ゴ ProN W3" charset="0"/>
        <a:sym typeface="Monaco" charset="0"/>
      </a:defRPr>
    </a:lvl1pPr>
    <a:lvl2pPr marL="457200" algn="ctr" rtl="0" fontAlgn="base">
      <a:spcBef>
        <a:spcPct val="0"/>
      </a:spcBef>
      <a:spcAft>
        <a:spcPct val="0"/>
      </a:spcAft>
      <a:defRPr sz="4200" kern="1200">
        <a:solidFill>
          <a:srgbClr val="FFFFFF"/>
        </a:solidFill>
        <a:effectLst>
          <a:outerShdw blurRad="38100" dist="38100" dir="2700000" algn="tl">
            <a:srgbClr val="000000">
              <a:alpha val="43137"/>
            </a:srgbClr>
          </a:outerShdw>
        </a:effectLst>
        <a:latin typeface="Monaco" charset="0"/>
        <a:ea typeface="ヒラギノ角ゴ ProN W3" charset="0"/>
        <a:cs typeface="ヒラギノ角ゴ ProN W3" charset="0"/>
        <a:sym typeface="Monaco" charset="0"/>
      </a:defRPr>
    </a:lvl2pPr>
    <a:lvl3pPr marL="914400" algn="ctr" rtl="0" fontAlgn="base">
      <a:spcBef>
        <a:spcPct val="0"/>
      </a:spcBef>
      <a:spcAft>
        <a:spcPct val="0"/>
      </a:spcAft>
      <a:defRPr sz="4200" kern="1200">
        <a:solidFill>
          <a:srgbClr val="FFFFFF"/>
        </a:solidFill>
        <a:effectLst>
          <a:outerShdw blurRad="38100" dist="38100" dir="2700000" algn="tl">
            <a:srgbClr val="000000">
              <a:alpha val="43137"/>
            </a:srgbClr>
          </a:outerShdw>
        </a:effectLst>
        <a:latin typeface="Monaco" charset="0"/>
        <a:ea typeface="ヒラギノ角ゴ ProN W3" charset="0"/>
        <a:cs typeface="ヒラギノ角ゴ ProN W3" charset="0"/>
        <a:sym typeface="Monaco" charset="0"/>
      </a:defRPr>
    </a:lvl3pPr>
    <a:lvl4pPr marL="1371600" algn="ctr" rtl="0" fontAlgn="base">
      <a:spcBef>
        <a:spcPct val="0"/>
      </a:spcBef>
      <a:spcAft>
        <a:spcPct val="0"/>
      </a:spcAft>
      <a:defRPr sz="4200" kern="1200">
        <a:solidFill>
          <a:srgbClr val="FFFFFF"/>
        </a:solidFill>
        <a:effectLst>
          <a:outerShdw blurRad="38100" dist="38100" dir="2700000" algn="tl">
            <a:srgbClr val="000000">
              <a:alpha val="43137"/>
            </a:srgbClr>
          </a:outerShdw>
        </a:effectLst>
        <a:latin typeface="Monaco" charset="0"/>
        <a:ea typeface="ヒラギノ角ゴ ProN W3" charset="0"/>
        <a:cs typeface="ヒラギノ角ゴ ProN W3" charset="0"/>
        <a:sym typeface="Monaco" charset="0"/>
      </a:defRPr>
    </a:lvl4pPr>
    <a:lvl5pPr marL="1828800" algn="ctr" rtl="0" fontAlgn="base">
      <a:spcBef>
        <a:spcPct val="0"/>
      </a:spcBef>
      <a:spcAft>
        <a:spcPct val="0"/>
      </a:spcAft>
      <a:defRPr sz="4200" kern="1200">
        <a:solidFill>
          <a:srgbClr val="FFFFFF"/>
        </a:solidFill>
        <a:effectLst>
          <a:outerShdw blurRad="38100" dist="38100" dir="2700000" algn="tl">
            <a:srgbClr val="000000">
              <a:alpha val="43137"/>
            </a:srgbClr>
          </a:outerShdw>
        </a:effectLst>
        <a:latin typeface="Monaco" charset="0"/>
        <a:ea typeface="ヒラギノ角ゴ ProN W3" charset="0"/>
        <a:cs typeface="ヒラギノ角ゴ ProN W3" charset="0"/>
        <a:sym typeface="Monaco" charset="0"/>
      </a:defRPr>
    </a:lvl5pPr>
    <a:lvl6pPr marL="2286000" algn="l" defTabSz="914400" rtl="0" eaLnBrk="1" latinLnBrk="0" hangingPunct="1">
      <a:defRPr sz="4200" kern="1200">
        <a:solidFill>
          <a:srgbClr val="FFFFFF"/>
        </a:solidFill>
        <a:effectLst>
          <a:outerShdw blurRad="38100" dist="38100" dir="2700000" algn="tl">
            <a:srgbClr val="000000">
              <a:alpha val="43137"/>
            </a:srgbClr>
          </a:outerShdw>
        </a:effectLst>
        <a:latin typeface="Monaco" charset="0"/>
        <a:ea typeface="ヒラギノ角ゴ ProN W3" charset="0"/>
        <a:cs typeface="ヒラギノ角ゴ ProN W3" charset="0"/>
        <a:sym typeface="Monaco" charset="0"/>
      </a:defRPr>
    </a:lvl6pPr>
    <a:lvl7pPr marL="2743200" algn="l" defTabSz="914400" rtl="0" eaLnBrk="1" latinLnBrk="0" hangingPunct="1">
      <a:defRPr sz="4200" kern="1200">
        <a:solidFill>
          <a:srgbClr val="FFFFFF"/>
        </a:solidFill>
        <a:effectLst>
          <a:outerShdw blurRad="38100" dist="38100" dir="2700000" algn="tl">
            <a:srgbClr val="000000">
              <a:alpha val="43137"/>
            </a:srgbClr>
          </a:outerShdw>
        </a:effectLst>
        <a:latin typeface="Monaco" charset="0"/>
        <a:ea typeface="ヒラギノ角ゴ ProN W3" charset="0"/>
        <a:cs typeface="ヒラギノ角ゴ ProN W3" charset="0"/>
        <a:sym typeface="Monaco" charset="0"/>
      </a:defRPr>
    </a:lvl7pPr>
    <a:lvl8pPr marL="3200400" algn="l" defTabSz="914400" rtl="0" eaLnBrk="1" latinLnBrk="0" hangingPunct="1">
      <a:defRPr sz="4200" kern="1200">
        <a:solidFill>
          <a:srgbClr val="FFFFFF"/>
        </a:solidFill>
        <a:effectLst>
          <a:outerShdw blurRad="38100" dist="38100" dir="2700000" algn="tl">
            <a:srgbClr val="000000">
              <a:alpha val="43137"/>
            </a:srgbClr>
          </a:outerShdw>
        </a:effectLst>
        <a:latin typeface="Monaco" charset="0"/>
        <a:ea typeface="ヒラギノ角ゴ ProN W3" charset="0"/>
        <a:cs typeface="ヒラギノ角ゴ ProN W3" charset="0"/>
        <a:sym typeface="Monaco" charset="0"/>
      </a:defRPr>
    </a:lvl8pPr>
    <a:lvl9pPr marL="3657600" algn="l" defTabSz="914400" rtl="0" eaLnBrk="1" latinLnBrk="0" hangingPunct="1">
      <a:defRPr sz="4200" kern="1200">
        <a:solidFill>
          <a:srgbClr val="FFFFFF"/>
        </a:solidFill>
        <a:effectLst>
          <a:outerShdw blurRad="38100" dist="38100" dir="2700000" algn="tl">
            <a:srgbClr val="000000">
              <a:alpha val="43137"/>
            </a:srgbClr>
          </a:outerShdw>
        </a:effectLst>
        <a:latin typeface="Monaco" charset="0"/>
        <a:ea typeface="ヒラギノ角ゴ ProN W3" charset="0"/>
        <a:cs typeface="ヒラギノ角ゴ ProN W3" charset="0"/>
        <a:sym typeface="Monaco"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356" y="-84"/>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FB01CD-765E-414D-8FE8-BA5E958EB72D}" type="doc">
      <dgm:prSet loTypeId="urn:microsoft.com/office/officeart/2005/8/layout/hierarchy3" loCatId="hierarchy" qsTypeId="urn:microsoft.com/office/officeart/2005/8/quickstyle/3d2" qsCatId="3D" csTypeId="urn:microsoft.com/office/officeart/2005/8/colors/colorful5" csCatId="colorful" phldr="1"/>
      <dgm:spPr/>
      <dgm:t>
        <a:bodyPr/>
        <a:lstStyle/>
        <a:p>
          <a:endParaRPr lang="es-MX"/>
        </a:p>
      </dgm:t>
    </dgm:pt>
    <dgm:pt modelId="{0A912F18-EBBC-4285-98B7-DAC42428C33E}">
      <dgm:prSet phldrT="[Texto]" custT="1"/>
      <dgm:spPr/>
      <dgm:t>
        <a:bodyPr/>
        <a:lstStyle/>
        <a:p>
          <a:r>
            <a:rPr lang="es-MX" sz="2000" dirty="0" smtClean="0">
              <a:latin typeface="Comic Sans MS" pitchFamily="66" charset="0"/>
            </a:rPr>
            <a:t>Aprendizaje</a:t>
          </a:r>
          <a:r>
            <a:rPr lang="es-MX" sz="2000" dirty="0" smtClean="0"/>
            <a:t> </a:t>
          </a:r>
          <a:endParaRPr lang="es-MX" sz="2000" dirty="0"/>
        </a:p>
      </dgm:t>
    </dgm:pt>
    <dgm:pt modelId="{E6262C00-C034-4BF2-93C4-8DC50702138C}" type="parTrans" cxnId="{7D1B3684-C997-4188-B2ED-5B65E9C67487}">
      <dgm:prSet/>
      <dgm:spPr/>
      <dgm:t>
        <a:bodyPr/>
        <a:lstStyle/>
        <a:p>
          <a:endParaRPr lang="es-MX"/>
        </a:p>
      </dgm:t>
    </dgm:pt>
    <dgm:pt modelId="{CB869658-674A-4760-879A-B522053EC350}" type="sibTrans" cxnId="{7D1B3684-C997-4188-B2ED-5B65E9C67487}">
      <dgm:prSet/>
      <dgm:spPr/>
      <dgm:t>
        <a:bodyPr/>
        <a:lstStyle/>
        <a:p>
          <a:endParaRPr lang="es-MX"/>
        </a:p>
      </dgm:t>
    </dgm:pt>
    <dgm:pt modelId="{0747929D-E9D0-4D62-818B-FD44806910CF}">
      <dgm:prSet phldrT="[Texto]" custT="1"/>
      <dgm:spPr/>
      <dgm:t>
        <a:bodyPr/>
        <a:lstStyle/>
        <a:p>
          <a:r>
            <a:rPr lang="es-MX" sz="2000" b="0" dirty="0" smtClean="0">
              <a:latin typeface="Comic Sans MS" pitchFamily="66" charset="0"/>
            </a:rPr>
            <a:t>Conducta animal</a:t>
          </a:r>
          <a:endParaRPr lang="es-MX" sz="2000" b="0" dirty="0">
            <a:latin typeface="Comic Sans MS" pitchFamily="66" charset="0"/>
          </a:endParaRPr>
        </a:p>
      </dgm:t>
    </dgm:pt>
    <dgm:pt modelId="{DAA2875B-15CB-4F49-B256-F7DEA942FD9C}" type="parTrans" cxnId="{4CE68EB6-1A71-4C62-876A-C0BA7DE23C25}">
      <dgm:prSet/>
      <dgm:spPr/>
      <dgm:t>
        <a:bodyPr/>
        <a:lstStyle/>
        <a:p>
          <a:endParaRPr lang="es-MX"/>
        </a:p>
      </dgm:t>
    </dgm:pt>
    <dgm:pt modelId="{53308E0C-C867-46D3-8BA2-316BBC646050}" type="sibTrans" cxnId="{4CE68EB6-1A71-4C62-876A-C0BA7DE23C25}">
      <dgm:prSet/>
      <dgm:spPr/>
      <dgm:t>
        <a:bodyPr/>
        <a:lstStyle/>
        <a:p>
          <a:endParaRPr lang="es-MX"/>
        </a:p>
      </dgm:t>
    </dgm:pt>
    <dgm:pt modelId="{60C93385-6F76-4635-9B1E-AD2490AC0D2C}">
      <dgm:prSet phldrT="[Texto]" custT="1"/>
      <dgm:spPr/>
      <dgm:t>
        <a:bodyPr/>
        <a:lstStyle/>
        <a:p>
          <a:r>
            <a:rPr lang="es-MX" sz="2400" dirty="0" smtClean="0">
              <a:latin typeface="Comic Sans MS" pitchFamily="66" charset="0"/>
            </a:rPr>
            <a:t>estudios</a:t>
          </a:r>
          <a:endParaRPr lang="es-MX" sz="2400" dirty="0">
            <a:latin typeface="Comic Sans MS" pitchFamily="66" charset="0"/>
          </a:endParaRPr>
        </a:p>
      </dgm:t>
    </dgm:pt>
    <dgm:pt modelId="{41573991-9DCB-4F4E-A7F5-FB48E77CDD2E}" type="sibTrans" cxnId="{CCFE305E-A35B-4D83-B77A-2419CDE59653}">
      <dgm:prSet/>
      <dgm:spPr/>
      <dgm:t>
        <a:bodyPr/>
        <a:lstStyle/>
        <a:p>
          <a:endParaRPr lang="es-MX"/>
        </a:p>
      </dgm:t>
    </dgm:pt>
    <dgm:pt modelId="{7F225CBD-8E2B-4C34-9A81-E835695E74FA}" type="parTrans" cxnId="{CCFE305E-A35B-4D83-B77A-2419CDE59653}">
      <dgm:prSet/>
      <dgm:spPr/>
      <dgm:t>
        <a:bodyPr/>
        <a:lstStyle/>
        <a:p>
          <a:endParaRPr lang="es-MX"/>
        </a:p>
      </dgm:t>
    </dgm:pt>
    <dgm:pt modelId="{ECA5A53D-6262-4B56-874C-B88C0D64E86E}" type="pres">
      <dgm:prSet presAssocID="{38FB01CD-765E-414D-8FE8-BA5E958EB72D}" presName="diagram" presStyleCnt="0">
        <dgm:presLayoutVars>
          <dgm:chPref val="1"/>
          <dgm:dir/>
          <dgm:animOne val="branch"/>
          <dgm:animLvl val="lvl"/>
          <dgm:resizeHandles/>
        </dgm:presLayoutVars>
      </dgm:prSet>
      <dgm:spPr/>
      <dgm:t>
        <a:bodyPr/>
        <a:lstStyle/>
        <a:p>
          <a:endParaRPr lang="es-MX"/>
        </a:p>
      </dgm:t>
    </dgm:pt>
    <dgm:pt modelId="{B41F1750-451A-4892-ACF5-20B30B6BABFF}" type="pres">
      <dgm:prSet presAssocID="{60C93385-6F76-4635-9B1E-AD2490AC0D2C}" presName="root" presStyleCnt="0"/>
      <dgm:spPr/>
    </dgm:pt>
    <dgm:pt modelId="{6DF5B9B0-07FB-4639-A780-E870A9A91720}" type="pres">
      <dgm:prSet presAssocID="{60C93385-6F76-4635-9B1E-AD2490AC0D2C}" presName="rootComposite" presStyleCnt="0"/>
      <dgm:spPr/>
    </dgm:pt>
    <dgm:pt modelId="{DEE303DE-F0ED-443D-B242-6ADB5995ED7A}" type="pres">
      <dgm:prSet presAssocID="{60C93385-6F76-4635-9B1E-AD2490AC0D2C}" presName="rootText" presStyleLbl="node1" presStyleIdx="0" presStyleCnt="1" custLinFactNeighborX="-164" custLinFactNeighborY="2047"/>
      <dgm:spPr/>
      <dgm:t>
        <a:bodyPr/>
        <a:lstStyle/>
        <a:p>
          <a:endParaRPr lang="es-MX"/>
        </a:p>
      </dgm:t>
    </dgm:pt>
    <dgm:pt modelId="{C82C3A02-EBC0-4008-BF0F-538DBE353D13}" type="pres">
      <dgm:prSet presAssocID="{60C93385-6F76-4635-9B1E-AD2490AC0D2C}" presName="rootConnector" presStyleLbl="node1" presStyleIdx="0" presStyleCnt="1"/>
      <dgm:spPr/>
      <dgm:t>
        <a:bodyPr/>
        <a:lstStyle/>
        <a:p>
          <a:endParaRPr lang="es-MX"/>
        </a:p>
      </dgm:t>
    </dgm:pt>
    <dgm:pt modelId="{FBC5927F-6641-421F-B240-35495D5B5B2B}" type="pres">
      <dgm:prSet presAssocID="{60C93385-6F76-4635-9B1E-AD2490AC0D2C}" presName="childShape" presStyleCnt="0"/>
      <dgm:spPr/>
    </dgm:pt>
    <dgm:pt modelId="{BF4ED061-305C-4B76-98F5-3DDA0E024D47}" type="pres">
      <dgm:prSet presAssocID="{E6262C00-C034-4BF2-93C4-8DC50702138C}" presName="Name13" presStyleLbl="parChTrans1D2" presStyleIdx="0" presStyleCnt="2"/>
      <dgm:spPr/>
      <dgm:t>
        <a:bodyPr/>
        <a:lstStyle/>
        <a:p>
          <a:endParaRPr lang="es-MX"/>
        </a:p>
      </dgm:t>
    </dgm:pt>
    <dgm:pt modelId="{56C1ADAC-C18C-4759-B082-4CA3E377A60A}" type="pres">
      <dgm:prSet presAssocID="{0A912F18-EBBC-4285-98B7-DAC42428C33E}" presName="childText" presStyleLbl="bgAcc1" presStyleIdx="0" presStyleCnt="2">
        <dgm:presLayoutVars>
          <dgm:bulletEnabled val="1"/>
        </dgm:presLayoutVars>
      </dgm:prSet>
      <dgm:spPr/>
      <dgm:t>
        <a:bodyPr/>
        <a:lstStyle/>
        <a:p>
          <a:endParaRPr lang="es-MX"/>
        </a:p>
      </dgm:t>
    </dgm:pt>
    <dgm:pt modelId="{8654A0D3-0D0E-43D5-93F3-1E41391CAEB8}" type="pres">
      <dgm:prSet presAssocID="{DAA2875B-15CB-4F49-B256-F7DEA942FD9C}" presName="Name13" presStyleLbl="parChTrans1D2" presStyleIdx="1" presStyleCnt="2"/>
      <dgm:spPr/>
      <dgm:t>
        <a:bodyPr/>
        <a:lstStyle/>
        <a:p>
          <a:endParaRPr lang="es-MX"/>
        </a:p>
      </dgm:t>
    </dgm:pt>
    <dgm:pt modelId="{511EA336-BC7B-4D5F-8464-BEDD4BC40041}" type="pres">
      <dgm:prSet presAssocID="{0747929D-E9D0-4D62-818B-FD44806910CF}" presName="childText" presStyleLbl="bgAcc1" presStyleIdx="1" presStyleCnt="2">
        <dgm:presLayoutVars>
          <dgm:bulletEnabled val="1"/>
        </dgm:presLayoutVars>
      </dgm:prSet>
      <dgm:spPr/>
      <dgm:t>
        <a:bodyPr/>
        <a:lstStyle/>
        <a:p>
          <a:endParaRPr lang="es-MX"/>
        </a:p>
      </dgm:t>
    </dgm:pt>
  </dgm:ptLst>
  <dgm:cxnLst>
    <dgm:cxn modelId="{98F3F1D2-B946-4A79-81C3-4D2699A36AA8}" type="presOf" srcId="{0A912F18-EBBC-4285-98B7-DAC42428C33E}" destId="{56C1ADAC-C18C-4759-B082-4CA3E377A60A}" srcOrd="0" destOrd="0" presId="urn:microsoft.com/office/officeart/2005/8/layout/hierarchy3"/>
    <dgm:cxn modelId="{CDC59ADD-E740-4CA9-A3A1-58D646BEF0C6}" type="presOf" srcId="{E6262C00-C034-4BF2-93C4-8DC50702138C}" destId="{BF4ED061-305C-4B76-98F5-3DDA0E024D47}" srcOrd="0" destOrd="0" presId="urn:microsoft.com/office/officeart/2005/8/layout/hierarchy3"/>
    <dgm:cxn modelId="{731C4038-B48B-4354-9914-5C52FF698B1F}" type="presOf" srcId="{0747929D-E9D0-4D62-818B-FD44806910CF}" destId="{511EA336-BC7B-4D5F-8464-BEDD4BC40041}" srcOrd="0" destOrd="0" presId="urn:microsoft.com/office/officeart/2005/8/layout/hierarchy3"/>
    <dgm:cxn modelId="{674A36C7-B608-4971-9D20-880CC596E73A}" type="presOf" srcId="{60C93385-6F76-4635-9B1E-AD2490AC0D2C}" destId="{DEE303DE-F0ED-443D-B242-6ADB5995ED7A}" srcOrd="0" destOrd="0" presId="urn:microsoft.com/office/officeart/2005/8/layout/hierarchy3"/>
    <dgm:cxn modelId="{06B0BD03-CEB8-44EF-B8EE-C975C24FDEF1}" type="presOf" srcId="{38FB01CD-765E-414D-8FE8-BA5E958EB72D}" destId="{ECA5A53D-6262-4B56-874C-B88C0D64E86E}" srcOrd="0" destOrd="0" presId="urn:microsoft.com/office/officeart/2005/8/layout/hierarchy3"/>
    <dgm:cxn modelId="{4FE6DD8A-0D56-4AAE-AE1D-2FD13F21C2B3}" type="presOf" srcId="{DAA2875B-15CB-4F49-B256-F7DEA942FD9C}" destId="{8654A0D3-0D0E-43D5-93F3-1E41391CAEB8}" srcOrd="0" destOrd="0" presId="urn:microsoft.com/office/officeart/2005/8/layout/hierarchy3"/>
    <dgm:cxn modelId="{4CE68EB6-1A71-4C62-876A-C0BA7DE23C25}" srcId="{60C93385-6F76-4635-9B1E-AD2490AC0D2C}" destId="{0747929D-E9D0-4D62-818B-FD44806910CF}" srcOrd="1" destOrd="0" parTransId="{DAA2875B-15CB-4F49-B256-F7DEA942FD9C}" sibTransId="{53308E0C-C867-46D3-8BA2-316BBC646050}"/>
    <dgm:cxn modelId="{CCFE305E-A35B-4D83-B77A-2419CDE59653}" srcId="{38FB01CD-765E-414D-8FE8-BA5E958EB72D}" destId="{60C93385-6F76-4635-9B1E-AD2490AC0D2C}" srcOrd="0" destOrd="0" parTransId="{7F225CBD-8E2B-4C34-9A81-E835695E74FA}" sibTransId="{41573991-9DCB-4F4E-A7F5-FB48E77CDD2E}"/>
    <dgm:cxn modelId="{7D1B3684-C997-4188-B2ED-5B65E9C67487}" srcId="{60C93385-6F76-4635-9B1E-AD2490AC0D2C}" destId="{0A912F18-EBBC-4285-98B7-DAC42428C33E}" srcOrd="0" destOrd="0" parTransId="{E6262C00-C034-4BF2-93C4-8DC50702138C}" sibTransId="{CB869658-674A-4760-879A-B522053EC350}"/>
    <dgm:cxn modelId="{8EDD884F-3E5F-4082-845A-024D49B6150E}" type="presOf" srcId="{60C93385-6F76-4635-9B1E-AD2490AC0D2C}" destId="{C82C3A02-EBC0-4008-BF0F-538DBE353D13}" srcOrd="1" destOrd="0" presId="urn:microsoft.com/office/officeart/2005/8/layout/hierarchy3"/>
    <dgm:cxn modelId="{16E30527-2DCC-4578-BA42-E1EA8A1EBB8D}" type="presParOf" srcId="{ECA5A53D-6262-4B56-874C-B88C0D64E86E}" destId="{B41F1750-451A-4892-ACF5-20B30B6BABFF}" srcOrd="0" destOrd="0" presId="urn:microsoft.com/office/officeart/2005/8/layout/hierarchy3"/>
    <dgm:cxn modelId="{6EFAE47C-DAF6-47C0-B5A9-AA8519D6D06F}" type="presParOf" srcId="{B41F1750-451A-4892-ACF5-20B30B6BABFF}" destId="{6DF5B9B0-07FB-4639-A780-E870A9A91720}" srcOrd="0" destOrd="0" presId="urn:microsoft.com/office/officeart/2005/8/layout/hierarchy3"/>
    <dgm:cxn modelId="{4432B878-9010-4BE1-8D51-A64F0690C0E4}" type="presParOf" srcId="{6DF5B9B0-07FB-4639-A780-E870A9A91720}" destId="{DEE303DE-F0ED-443D-B242-6ADB5995ED7A}" srcOrd="0" destOrd="0" presId="urn:microsoft.com/office/officeart/2005/8/layout/hierarchy3"/>
    <dgm:cxn modelId="{CC893548-23B7-4F34-998C-C0D0860CCB6E}" type="presParOf" srcId="{6DF5B9B0-07FB-4639-A780-E870A9A91720}" destId="{C82C3A02-EBC0-4008-BF0F-538DBE353D13}" srcOrd="1" destOrd="0" presId="urn:microsoft.com/office/officeart/2005/8/layout/hierarchy3"/>
    <dgm:cxn modelId="{03791D63-CC13-40B3-9E5E-38AD5F1C211E}" type="presParOf" srcId="{B41F1750-451A-4892-ACF5-20B30B6BABFF}" destId="{FBC5927F-6641-421F-B240-35495D5B5B2B}" srcOrd="1" destOrd="0" presId="urn:microsoft.com/office/officeart/2005/8/layout/hierarchy3"/>
    <dgm:cxn modelId="{B6A1B4ED-1919-44A7-AFEB-3C448B2D670E}" type="presParOf" srcId="{FBC5927F-6641-421F-B240-35495D5B5B2B}" destId="{BF4ED061-305C-4B76-98F5-3DDA0E024D47}" srcOrd="0" destOrd="0" presId="urn:microsoft.com/office/officeart/2005/8/layout/hierarchy3"/>
    <dgm:cxn modelId="{655618D8-5896-4F75-BD03-50162E768DBE}" type="presParOf" srcId="{FBC5927F-6641-421F-B240-35495D5B5B2B}" destId="{56C1ADAC-C18C-4759-B082-4CA3E377A60A}" srcOrd="1" destOrd="0" presId="urn:microsoft.com/office/officeart/2005/8/layout/hierarchy3"/>
    <dgm:cxn modelId="{7A1B79C0-5551-4033-A8EC-51B88395E51E}" type="presParOf" srcId="{FBC5927F-6641-421F-B240-35495D5B5B2B}" destId="{8654A0D3-0D0E-43D5-93F3-1E41391CAEB8}" srcOrd="2" destOrd="0" presId="urn:microsoft.com/office/officeart/2005/8/layout/hierarchy3"/>
    <dgm:cxn modelId="{A9D90B14-F718-4884-BF92-7AD0899EF55C}" type="presParOf" srcId="{FBC5927F-6641-421F-B240-35495D5B5B2B}" destId="{511EA336-BC7B-4D5F-8464-BEDD4BC40041}"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65931A-9C3A-4A5C-91AA-53716E4C71F0}" type="doc">
      <dgm:prSet loTypeId="urn:microsoft.com/office/officeart/2005/8/layout/vProcess5" loCatId="process" qsTypeId="urn:microsoft.com/office/officeart/2005/8/quickstyle/3d2" qsCatId="3D" csTypeId="urn:microsoft.com/office/officeart/2005/8/colors/accent1_3" csCatId="accent1" phldr="1"/>
      <dgm:spPr/>
      <dgm:t>
        <a:bodyPr/>
        <a:lstStyle/>
        <a:p>
          <a:endParaRPr lang="es-MX"/>
        </a:p>
      </dgm:t>
    </dgm:pt>
    <dgm:pt modelId="{7481D6E1-95F7-4004-BAF6-130AE6C131BC}">
      <dgm:prSet phldrT="[Texto]" custT="1"/>
      <dgm:spPr/>
      <dgm:t>
        <a:bodyPr/>
        <a:lstStyle/>
        <a:p>
          <a:pPr algn="just"/>
          <a:r>
            <a:rPr lang="es-MX" sz="3600" dirty="0" smtClean="0">
              <a:solidFill>
                <a:schemeClr val="bg1"/>
              </a:solidFill>
              <a:latin typeface="Comic Sans MS" pitchFamily="66" charset="0"/>
            </a:rPr>
            <a:t>Método experimental</a:t>
          </a:r>
          <a:endParaRPr lang="es-MX" sz="3600" dirty="0">
            <a:solidFill>
              <a:schemeClr val="bg1"/>
            </a:solidFill>
            <a:latin typeface="Comic Sans MS" pitchFamily="66" charset="0"/>
          </a:endParaRPr>
        </a:p>
      </dgm:t>
    </dgm:pt>
    <dgm:pt modelId="{B1E4586D-7FB6-4037-A498-4F4B0CD92758}" type="parTrans" cxnId="{64C7D252-FD5C-425E-90FF-F1922CCA20C2}">
      <dgm:prSet/>
      <dgm:spPr/>
      <dgm:t>
        <a:bodyPr/>
        <a:lstStyle/>
        <a:p>
          <a:endParaRPr lang="es-MX"/>
        </a:p>
      </dgm:t>
    </dgm:pt>
    <dgm:pt modelId="{0264A536-92C5-4BF1-8DCD-06B57B334BD2}" type="sibTrans" cxnId="{64C7D252-FD5C-425E-90FF-F1922CCA20C2}">
      <dgm:prSet/>
      <dgm:spPr/>
      <dgm:t>
        <a:bodyPr/>
        <a:lstStyle/>
        <a:p>
          <a:endParaRPr lang="es-MX"/>
        </a:p>
      </dgm:t>
    </dgm:pt>
    <dgm:pt modelId="{B1D089F7-AE2B-4DBF-B54F-EDA334CAEEA7}">
      <dgm:prSet phldrT="[Texto]" custT="1"/>
      <dgm:spPr/>
      <dgm:t>
        <a:bodyPr/>
        <a:lstStyle/>
        <a:p>
          <a:pPr algn="just"/>
          <a:r>
            <a:rPr lang="es-MX" sz="3200" dirty="0" smtClean="0">
              <a:solidFill>
                <a:schemeClr val="bg1"/>
              </a:solidFill>
              <a:latin typeface="Comic Sans MS" pitchFamily="66" charset="0"/>
            </a:rPr>
            <a:t>Aprendizaje: modificación del conocimiento que el animal tiene de las relaciones entre eventos ambientales. </a:t>
          </a:r>
          <a:endParaRPr lang="es-MX" sz="3200" dirty="0">
            <a:solidFill>
              <a:schemeClr val="bg1"/>
            </a:solidFill>
            <a:latin typeface="Comic Sans MS" pitchFamily="66" charset="0"/>
          </a:endParaRPr>
        </a:p>
      </dgm:t>
    </dgm:pt>
    <dgm:pt modelId="{9E68B4AC-690E-4E21-A944-5CAE94CB5F66}" type="parTrans" cxnId="{3D28D7CE-2F26-43AF-B12A-0A50468F4E7E}">
      <dgm:prSet/>
      <dgm:spPr/>
      <dgm:t>
        <a:bodyPr/>
        <a:lstStyle/>
        <a:p>
          <a:endParaRPr lang="es-MX"/>
        </a:p>
      </dgm:t>
    </dgm:pt>
    <dgm:pt modelId="{EC4EABD2-CCB3-4F7A-988C-804B16A126D3}" type="sibTrans" cxnId="{3D28D7CE-2F26-43AF-B12A-0A50468F4E7E}">
      <dgm:prSet/>
      <dgm:spPr/>
      <dgm:t>
        <a:bodyPr/>
        <a:lstStyle/>
        <a:p>
          <a:endParaRPr lang="es-MX"/>
        </a:p>
      </dgm:t>
    </dgm:pt>
    <dgm:pt modelId="{9D53429E-06E9-4C36-BFD8-FDC01927B2F9}">
      <dgm:prSet custT="1"/>
      <dgm:spPr/>
      <dgm:t>
        <a:bodyPr/>
        <a:lstStyle/>
        <a:p>
          <a:pPr algn="just"/>
          <a:r>
            <a:rPr lang="es-MX" sz="3200" dirty="0" smtClean="0">
              <a:solidFill>
                <a:schemeClr val="bg1"/>
              </a:solidFill>
              <a:latin typeface="Comic Sans MS" pitchFamily="66" charset="0"/>
            </a:rPr>
            <a:t>Organismo: el organismo es activo: los sujetos aprenden no por asociaciones E-R, sino en función de las variables intermedias citadas.</a:t>
          </a:r>
          <a:endParaRPr lang="es-MX" sz="3200" dirty="0">
            <a:solidFill>
              <a:schemeClr val="bg1"/>
            </a:solidFill>
            <a:latin typeface="Comic Sans MS" pitchFamily="66" charset="0"/>
          </a:endParaRPr>
        </a:p>
      </dgm:t>
    </dgm:pt>
    <dgm:pt modelId="{E0BE4F8B-8F49-42A4-B1D3-A527EDEC89AD}" type="parTrans" cxnId="{687F5108-FC31-4690-8136-003FD7226AF4}">
      <dgm:prSet/>
      <dgm:spPr/>
      <dgm:t>
        <a:bodyPr/>
        <a:lstStyle/>
        <a:p>
          <a:endParaRPr lang="es-MX"/>
        </a:p>
      </dgm:t>
    </dgm:pt>
    <dgm:pt modelId="{923C1DD4-8C25-46D7-AC00-42CA1550B433}" type="sibTrans" cxnId="{687F5108-FC31-4690-8136-003FD7226AF4}">
      <dgm:prSet/>
      <dgm:spPr/>
      <dgm:t>
        <a:bodyPr/>
        <a:lstStyle/>
        <a:p>
          <a:endParaRPr lang="es-MX"/>
        </a:p>
      </dgm:t>
    </dgm:pt>
    <dgm:pt modelId="{C0849454-5751-4460-8FB5-04EA04A21A65}">
      <dgm:prSet phldrT="[Texto]" custT="1"/>
      <dgm:spPr/>
      <dgm:t>
        <a:bodyPr/>
        <a:lstStyle/>
        <a:p>
          <a:pPr algn="just"/>
          <a:r>
            <a:rPr lang="es-MX" sz="3600" dirty="0" smtClean="0">
              <a:solidFill>
                <a:schemeClr val="bg1"/>
              </a:solidFill>
              <a:latin typeface="Comic Sans MS" pitchFamily="66" charset="0"/>
            </a:rPr>
            <a:t>Objetivo: conducta observable</a:t>
          </a:r>
          <a:endParaRPr lang="es-MX" sz="3600" dirty="0">
            <a:solidFill>
              <a:schemeClr val="bg1"/>
            </a:solidFill>
            <a:latin typeface="Comic Sans MS" pitchFamily="66" charset="0"/>
          </a:endParaRPr>
        </a:p>
      </dgm:t>
    </dgm:pt>
    <dgm:pt modelId="{E03D360D-5AAE-4A96-88D2-C1A7F06D8CD8}" type="parTrans" cxnId="{67237868-942B-49C9-9420-B3FB02A6F038}">
      <dgm:prSet/>
      <dgm:spPr/>
      <dgm:t>
        <a:bodyPr/>
        <a:lstStyle/>
        <a:p>
          <a:endParaRPr lang="es-MX"/>
        </a:p>
      </dgm:t>
    </dgm:pt>
    <dgm:pt modelId="{17E7A976-0938-41EC-AE46-93423D6DC595}" type="sibTrans" cxnId="{67237868-942B-49C9-9420-B3FB02A6F038}">
      <dgm:prSet/>
      <dgm:spPr/>
      <dgm:t>
        <a:bodyPr/>
        <a:lstStyle/>
        <a:p>
          <a:endParaRPr lang="es-MX"/>
        </a:p>
      </dgm:t>
    </dgm:pt>
    <dgm:pt modelId="{4B97ADCB-7C2F-4D9E-9828-BF119FED1BC0}" type="pres">
      <dgm:prSet presAssocID="{3565931A-9C3A-4A5C-91AA-53716E4C71F0}" presName="outerComposite" presStyleCnt="0">
        <dgm:presLayoutVars>
          <dgm:chMax val="5"/>
          <dgm:dir/>
          <dgm:resizeHandles val="exact"/>
        </dgm:presLayoutVars>
      </dgm:prSet>
      <dgm:spPr/>
      <dgm:t>
        <a:bodyPr/>
        <a:lstStyle/>
        <a:p>
          <a:endParaRPr lang="es-MX"/>
        </a:p>
      </dgm:t>
    </dgm:pt>
    <dgm:pt modelId="{77C15821-0044-490C-BAF6-CD637EF11C1A}" type="pres">
      <dgm:prSet presAssocID="{3565931A-9C3A-4A5C-91AA-53716E4C71F0}" presName="dummyMaxCanvas" presStyleCnt="0">
        <dgm:presLayoutVars/>
      </dgm:prSet>
      <dgm:spPr/>
    </dgm:pt>
    <dgm:pt modelId="{D110F7CE-ADC3-4AF0-AC5D-382C417E2B50}" type="pres">
      <dgm:prSet presAssocID="{3565931A-9C3A-4A5C-91AA-53716E4C71F0}" presName="FourNodes_1" presStyleLbl="node1" presStyleIdx="0" presStyleCnt="4" custLinFactNeighborX="214" custLinFactNeighborY="7215">
        <dgm:presLayoutVars>
          <dgm:bulletEnabled val="1"/>
        </dgm:presLayoutVars>
      </dgm:prSet>
      <dgm:spPr/>
      <dgm:t>
        <a:bodyPr/>
        <a:lstStyle/>
        <a:p>
          <a:endParaRPr lang="es-MX"/>
        </a:p>
      </dgm:t>
    </dgm:pt>
    <dgm:pt modelId="{6BFBEB2B-21BB-4CA0-AF20-6DD239F45F5F}" type="pres">
      <dgm:prSet presAssocID="{3565931A-9C3A-4A5C-91AA-53716E4C71F0}" presName="FourNodes_2" presStyleLbl="node1" presStyleIdx="1" presStyleCnt="4">
        <dgm:presLayoutVars>
          <dgm:bulletEnabled val="1"/>
        </dgm:presLayoutVars>
      </dgm:prSet>
      <dgm:spPr/>
      <dgm:t>
        <a:bodyPr/>
        <a:lstStyle/>
        <a:p>
          <a:endParaRPr lang="es-MX"/>
        </a:p>
      </dgm:t>
    </dgm:pt>
    <dgm:pt modelId="{7D85B276-3502-443B-B9F0-39493F40C161}" type="pres">
      <dgm:prSet presAssocID="{3565931A-9C3A-4A5C-91AA-53716E4C71F0}" presName="FourNodes_3" presStyleLbl="node1" presStyleIdx="2" presStyleCnt="4">
        <dgm:presLayoutVars>
          <dgm:bulletEnabled val="1"/>
        </dgm:presLayoutVars>
      </dgm:prSet>
      <dgm:spPr/>
      <dgm:t>
        <a:bodyPr/>
        <a:lstStyle/>
        <a:p>
          <a:endParaRPr lang="es-MX"/>
        </a:p>
      </dgm:t>
    </dgm:pt>
    <dgm:pt modelId="{48DC92D9-9156-476C-90B1-7DFF4F75C841}" type="pres">
      <dgm:prSet presAssocID="{3565931A-9C3A-4A5C-91AA-53716E4C71F0}" presName="FourNodes_4" presStyleLbl="node1" presStyleIdx="3" presStyleCnt="4" custScaleY="116581" custLinFactNeighborX="874" custLinFactNeighborY="-407">
        <dgm:presLayoutVars>
          <dgm:bulletEnabled val="1"/>
        </dgm:presLayoutVars>
      </dgm:prSet>
      <dgm:spPr/>
      <dgm:t>
        <a:bodyPr/>
        <a:lstStyle/>
        <a:p>
          <a:endParaRPr lang="es-MX"/>
        </a:p>
      </dgm:t>
    </dgm:pt>
    <dgm:pt modelId="{4518E6D0-AB68-457A-B6BA-A3985EC0D895}" type="pres">
      <dgm:prSet presAssocID="{3565931A-9C3A-4A5C-91AA-53716E4C71F0}" presName="FourConn_1-2" presStyleLbl="fgAccFollowNode1" presStyleIdx="0" presStyleCnt="3">
        <dgm:presLayoutVars>
          <dgm:bulletEnabled val="1"/>
        </dgm:presLayoutVars>
      </dgm:prSet>
      <dgm:spPr/>
      <dgm:t>
        <a:bodyPr/>
        <a:lstStyle/>
        <a:p>
          <a:endParaRPr lang="es-MX"/>
        </a:p>
      </dgm:t>
    </dgm:pt>
    <dgm:pt modelId="{E2654889-CE77-48AD-93CA-EC3EE1AA2352}" type="pres">
      <dgm:prSet presAssocID="{3565931A-9C3A-4A5C-91AA-53716E4C71F0}" presName="FourConn_2-3" presStyleLbl="fgAccFollowNode1" presStyleIdx="1" presStyleCnt="3">
        <dgm:presLayoutVars>
          <dgm:bulletEnabled val="1"/>
        </dgm:presLayoutVars>
      </dgm:prSet>
      <dgm:spPr/>
      <dgm:t>
        <a:bodyPr/>
        <a:lstStyle/>
        <a:p>
          <a:endParaRPr lang="es-MX"/>
        </a:p>
      </dgm:t>
    </dgm:pt>
    <dgm:pt modelId="{A534787C-9A69-49A6-AB2E-3B8AF5152AB9}" type="pres">
      <dgm:prSet presAssocID="{3565931A-9C3A-4A5C-91AA-53716E4C71F0}" presName="FourConn_3-4" presStyleLbl="fgAccFollowNode1" presStyleIdx="2" presStyleCnt="3">
        <dgm:presLayoutVars>
          <dgm:bulletEnabled val="1"/>
        </dgm:presLayoutVars>
      </dgm:prSet>
      <dgm:spPr/>
      <dgm:t>
        <a:bodyPr/>
        <a:lstStyle/>
        <a:p>
          <a:endParaRPr lang="es-MX"/>
        </a:p>
      </dgm:t>
    </dgm:pt>
    <dgm:pt modelId="{B9D2B924-B6F6-4134-B4A0-A51449398291}" type="pres">
      <dgm:prSet presAssocID="{3565931A-9C3A-4A5C-91AA-53716E4C71F0}" presName="FourNodes_1_text" presStyleLbl="node1" presStyleIdx="3" presStyleCnt="4">
        <dgm:presLayoutVars>
          <dgm:bulletEnabled val="1"/>
        </dgm:presLayoutVars>
      </dgm:prSet>
      <dgm:spPr/>
      <dgm:t>
        <a:bodyPr/>
        <a:lstStyle/>
        <a:p>
          <a:endParaRPr lang="es-MX"/>
        </a:p>
      </dgm:t>
    </dgm:pt>
    <dgm:pt modelId="{F3398C95-8B83-48B8-A1EA-0C7F1C49FE18}" type="pres">
      <dgm:prSet presAssocID="{3565931A-9C3A-4A5C-91AA-53716E4C71F0}" presName="FourNodes_2_text" presStyleLbl="node1" presStyleIdx="3" presStyleCnt="4">
        <dgm:presLayoutVars>
          <dgm:bulletEnabled val="1"/>
        </dgm:presLayoutVars>
      </dgm:prSet>
      <dgm:spPr/>
      <dgm:t>
        <a:bodyPr/>
        <a:lstStyle/>
        <a:p>
          <a:endParaRPr lang="es-MX"/>
        </a:p>
      </dgm:t>
    </dgm:pt>
    <dgm:pt modelId="{9796ADC9-3FAC-4A63-ACFE-9E141486DFB7}" type="pres">
      <dgm:prSet presAssocID="{3565931A-9C3A-4A5C-91AA-53716E4C71F0}" presName="FourNodes_3_text" presStyleLbl="node1" presStyleIdx="3" presStyleCnt="4">
        <dgm:presLayoutVars>
          <dgm:bulletEnabled val="1"/>
        </dgm:presLayoutVars>
      </dgm:prSet>
      <dgm:spPr/>
      <dgm:t>
        <a:bodyPr/>
        <a:lstStyle/>
        <a:p>
          <a:endParaRPr lang="es-MX"/>
        </a:p>
      </dgm:t>
    </dgm:pt>
    <dgm:pt modelId="{D5F61820-3D11-432C-954B-3944FBABB3D6}" type="pres">
      <dgm:prSet presAssocID="{3565931A-9C3A-4A5C-91AA-53716E4C71F0}" presName="FourNodes_4_text" presStyleLbl="node1" presStyleIdx="3" presStyleCnt="4">
        <dgm:presLayoutVars>
          <dgm:bulletEnabled val="1"/>
        </dgm:presLayoutVars>
      </dgm:prSet>
      <dgm:spPr/>
      <dgm:t>
        <a:bodyPr/>
        <a:lstStyle/>
        <a:p>
          <a:endParaRPr lang="es-MX"/>
        </a:p>
      </dgm:t>
    </dgm:pt>
  </dgm:ptLst>
  <dgm:cxnLst>
    <dgm:cxn modelId="{D3E024B1-36E3-48FD-84B8-47FD8DD4B596}" type="presOf" srcId="{EC4EABD2-CCB3-4F7A-988C-804B16A126D3}" destId="{A534787C-9A69-49A6-AB2E-3B8AF5152AB9}" srcOrd="0" destOrd="0" presId="urn:microsoft.com/office/officeart/2005/8/layout/vProcess5"/>
    <dgm:cxn modelId="{64C7D252-FD5C-425E-90FF-F1922CCA20C2}" srcId="{3565931A-9C3A-4A5C-91AA-53716E4C71F0}" destId="{7481D6E1-95F7-4004-BAF6-130AE6C131BC}" srcOrd="0" destOrd="0" parTransId="{B1E4586D-7FB6-4037-A498-4F4B0CD92758}" sibTransId="{0264A536-92C5-4BF1-8DCD-06B57B334BD2}"/>
    <dgm:cxn modelId="{3A0C6161-5ABD-48A2-9F45-969C6E772592}" type="presOf" srcId="{7481D6E1-95F7-4004-BAF6-130AE6C131BC}" destId="{B9D2B924-B6F6-4134-B4A0-A51449398291}" srcOrd="1" destOrd="0" presId="urn:microsoft.com/office/officeart/2005/8/layout/vProcess5"/>
    <dgm:cxn modelId="{D58C072C-C9D4-404A-8FAA-BDF59D0ADC3B}" type="presOf" srcId="{17E7A976-0938-41EC-AE46-93423D6DC595}" destId="{E2654889-CE77-48AD-93CA-EC3EE1AA2352}" srcOrd="0" destOrd="0" presId="urn:microsoft.com/office/officeart/2005/8/layout/vProcess5"/>
    <dgm:cxn modelId="{D5732E34-7B6B-4882-9FAB-318B221D3889}" type="presOf" srcId="{9D53429E-06E9-4C36-BFD8-FDC01927B2F9}" destId="{D5F61820-3D11-432C-954B-3944FBABB3D6}" srcOrd="1" destOrd="0" presId="urn:microsoft.com/office/officeart/2005/8/layout/vProcess5"/>
    <dgm:cxn modelId="{8A65CDD6-AEE2-4687-A6B7-42F25A8DEE4C}" type="presOf" srcId="{0264A536-92C5-4BF1-8DCD-06B57B334BD2}" destId="{4518E6D0-AB68-457A-B6BA-A3985EC0D895}" srcOrd="0" destOrd="0" presId="urn:microsoft.com/office/officeart/2005/8/layout/vProcess5"/>
    <dgm:cxn modelId="{3D28D7CE-2F26-43AF-B12A-0A50468F4E7E}" srcId="{3565931A-9C3A-4A5C-91AA-53716E4C71F0}" destId="{B1D089F7-AE2B-4DBF-B54F-EDA334CAEEA7}" srcOrd="2" destOrd="0" parTransId="{9E68B4AC-690E-4E21-A944-5CAE94CB5F66}" sibTransId="{EC4EABD2-CCB3-4F7A-988C-804B16A126D3}"/>
    <dgm:cxn modelId="{196BAFAF-C63F-404B-984B-FA1AA8CFFBA4}" type="presOf" srcId="{C0849454-5751-4460-8FB5-04EA04A21A65}" destId="{6BFBEB2B-21BB-4CA0-AF20-6DD239F45F5F}" srcOrd="0" destOrd="0" presId="urn:microsoft.com/office/officeart/2005/8/layout/vProcess5"/>
    <dgm:cxn modelId="{0765960A-ACA8-48B8-BDB5-745F00141899}" type="presOf" srcId="{3565931A-9C3A-4A5C-91AA-53716E4C71F0}" destId="{4B97ADCB-7C2F-4D9E-9828-BF119FED1BC0}" srcOrd="0" destOrd="0" presId="urn:microsoft.com/office/officeart/2005/8/layout/vProcess5"/>
    <dgm:cxn modelId="{A3D25D6D-C166-4347-AEF8-8D550A0069A0}" type="presOf" srcId="{B1D089F7-AE2B-4DBF-B54F-EDA334CAEEA7}" destId="{7D85B276-3502-443B-B9F0-39493F40C161}" srcOrd="0" destOrd="0" presId="urn:microsoft.com/office/officeart/2005/8/layout/vProcess5"/>
    <dgm:cxn modelId="{02431F09-D22C-4E0A-9CD0-A12B0216221F}" type="presOf" srcId="{7481D6E1-95F7-4004-BAF6-130AE6C131BC}" destId="{D110F7CE-ADC3-4AF0-AC5D-382C417E2B50}" srcOrd="0" destOrd="0" presId="urn:microsoft.com/office/officeart/2005/8/layout/vProcess5"/>
    <dgm:cxn modelId="{97DD4A1B-D96E-4102-91D0-AFDF9BCCD46F}" type="presOf" srcId="{9D53429E-06E9-4C36-BFD8-FDC01927B2F9}" destId="{48DC92D9-9156-476C-90B1-7DFF4F75C841}" srcOrd="0" destOrd="0" presId="urn:microsoft.com/office/officeart/2005/8/layout/vProcess5"/>
    <dgm:cxn modelId="{3DEA8AA4-C617-4E24-BC40-9F6B182F0DF7}" type="presOf" srcId="{B1D089F7-AE2B-4DBF-B54F-EDA334CAEEA7}" destId="{9796ADC9-3FAC-4A63-ACFE-9E141486DFB7}" srcOrd="1" destOrd="0" presId="urn:microsoft.com/office/officeart/2005/8/layout/vProcess5"/>
    <dgm:cxn modelId="{6E1DAE1D-DBDF-4CA9-8441-9A0A4769F21B}" type="presOf" srcId="{C0849454-5751-4460-8FB5-04EA04A21A65}" destId="{F3398C95-8B83-48B8-A1EA-0C7F1C49FE18}" srcOrd="1" destOrd="0" presId="urn:microsoft.com/office/officeart/2005/8/layout/vProcess5"/>
    <dgm:cxn modelId="{687F5108-FC31-4690-8136-003FD7226AF4}" srcId="{3565931A-9C3A-4A5C-91AA-53716E4C71F0}" destId="{9D53429E-06E9-4C36-BFD8-FDC01927B2F9}" srcOrd="3" destOrd="0" parTransId="{E0BE4F8B-8F49-42A4-B1D3-A527EDEC89AD}" sibTransId="{923C1DD4-8C25-46D7-AC00-42CA1550B433}"/>
    <dgm:cxn modelId="{67237868-942B-49C9-9420-B3FB02A6F038}" srcId="{3565931A-9C3A-4A5C-91AA-53716E4C71F0}" destId="{C0849454-5751-4460-8FB5-04EA04A21A65}" srcOrd="1" destOrd="0" parTransId="{E03D360D-5AAE-4A96-88D2-C1A7F06D8CD8}" sibTransId="{17E7A976-0938-41EC-AE46-93423D6DC595}"/>
    <dgm:cxn modelId="{81BA7953-8E22-4080-A071-1F85205E8FF2}" type="presParOf" srcId="{4B97ADCB-7C2F-4D9E-9828-BF119FED1BC0}" destId="{77C15821-0044-490C-BAF6-CD637EF11C1A}" srcOrd="0" destOrd="0" presId="urn:microsoft.com/office/officeart/2005/8/layout/vProcess5"/>
    <dgm:cxn modelId="{6172E14C-D742-429D-AE46-206D1CD1A479}" type="presParOf" srcId="{4B97ADCB-7C2F-4D9E-9828-BF119FED1BC0}" destId="{D110F7CE-ADC3-4AF0-AC5D-382C417E2B50}" srcOrd="1" destOrd="0" presId="urn:microsoft.com/office/officeart/2005/8/layout/vProcess5"/>
    <dgm:cxn modelId="{AB405A67-3B90-4D26-999F-2D29CC0F19B2}" type="presParOf" srcId="{4B97ADCB-7C2F-4D9E-9828-BF119FED1BC0}" destId="{6BFBEB2B-21BB-4CA0-AF20-6DD239F45F5F}" srcOrd="2" destOrd="0" presId="urn:microsoft.com/office/officeart/2005/8/layout/vProcess5"/>
    <dgm:cxn modelId="{131077C7-C5CB-4CBD-AA0A-85318FD5162A}" type="presParOf" srcId="{4B97ADCB-7C2F-4D9E-9828-BF119FED1BC0}" destId="{7D85B276-3502-443B-B9F0-39493F40C161}" srcOrd="3" destOrd="0" presId="urn:microsoft.com/office/officeart/2005/8/layout/vProcess5"/>
    <dgm:cxn modelId="{AC760B6B-4B37-4FBD-B2DA-D82EC3F0964B}" type="presParOf" srcId="{4B97ADCB-7C2F-4D9E-9828-BF119FED1BC0}" destId="{48DC92D9-9156-476C-90B1-7DFF4F75C841}" srcOrd="4" destOrd="0" presId="urn:microsoft.com/office/officeart/2005/8/layout/vProcess5"/>
    <dgm:cxn modelId="{55A399C7-7679-42E7-8015-9E52A52C60AF}" type="presParOf" srcId="{4B97ADCB-7C2F-4D9E-9828-BF119FED1BC0}" destId="{4518E6D0-AB68-457A-B6BA-A3985EC0D895}" srcOrd="5" destOrd="0" presId="urn:microsoft.com/office/officeart/2005/8/layout/vProcess5"/>
    <dgm:cxn modelId="{878FBB49-0134-483A-B3A8-E04F5F3826B2}" type="presParOf" srcId="{4B97ADCB-7C2F-4D9E-9828-BF119FED1BC0}" destId="{E2654889-CE77-48AD-93CA-EC3EE1AA2352}" srcOrd="6" destOrd="0" presId="urn:microsoft.com/office/officeart/2005/8/layout/vProcess5"/>
    <dgm:cxn modelId="{3ED5A664-B31F-4870-8FC3-997274A48909}" type="presParOf" srcId="{4B97ADCB-7C2F-4D9E-9828-BF119FED1BC0}" destId="{A534787C-9A69-49A6-AB2E-3B8AF5152AB9}" srcOrd="7" destOrd="0" presId="urn:microsoft.com/office/officeart/2005/8/layout/vProcess5"/>
    <dgm:cxn modelId="{F0391024-8B4E-44B1-B703-1ED7DB08152E}" type="presParOf" srcId="{4B97ADCB-7C2F-4D9E-9828-BF119FED1BC0}" destId="{B9D2B924-B6F6-4134-B4A0-A51449398291}" srcOrd="8" destOrd="0" presId="urn:microsoft.com/office/officeart/2005/8/layout/vProcess5"/>
    <dgm:cxn modelId="{15C20A8A-DB07-41A1-AE8F-FC5DD876026D}" type="presParOf" srcId="{4B97ADCB-7C2F-4D9E-9828-BF119FED1BC0}" destId="{F3398C95-8B83-48B8-A1EA-0C7F1C49FE18}" srcOrd="9" destOrd="0" presId="urn:microsoft.com/office/officeart/2005/8/layout/vProcess5"/>
    <dgm:cxn modelId="{217F3DD7-CAA3-4894-92A4-C89BA1BD9CAF}" type="presParOf" srcId="{4B97ADCB-7C2F-4D9E-9828-BF119FED1BC0}" destId="{9796ADC9-3FAC-4A63-ACFE-9E141486DFB7}" srcOrd="10" destOrd="0" presId="urn:microsoft.com/office/officeart/2005/8/layout/vProcess5"/>
    <dgm:cxn modelId="{78C5F155-29EA-4164-877C-A415F55A0E6A}" type="presParOf" srcId="{4B97ADCB-7C2F-4D9E-9828-BF119FED1BC0}" destId="{D5F61820-3D11-432C-954B-3944FBABB3D6}"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3CCC8B-E22E-4AB2-93D0-B01139FD2E60}" type="doc">
      <dgm:prSet loTypeId="urn:microsoft.com/office/officeart/2005/8/layout/chevron2" loCatId="list" qsTypeId="urn:microsoft.com/office/officeart/2005/8/quickstyle/3d2" qsCatId="3D" csTypeId="urn:microsoft.com/office/officeart/2005/8/colors/accent4_4" csCatId="accent4" phldr="1"/>
      <dgm:spPr/>
      <dgm:t>
        <a:bodyPr/>
        <a:lstStyle/>
        <a:p>
          <a:endParaRPr lang="es-MX"/>
        </a:p>
      </dgm:t>
    </dgm:pt>
    <dgm:pt modelId="{D7B0EB44-E4DF-4975-B32A-25794193BF96}">
      <dgm:prSet phldrT="[Texto]"/>
      <dgm:spPr/>
      <dgm:t>
        <a:bodyPr/>
        <a:lstStyle/>
        <a:p>
          <a:endParaRPr lang="es-MX" dirty="0"/>
        </a:p>
      </dgm:t>
    </dgm:pt>
    <dgm:pt modelId="{DD3F1568-F553-4647-AF49-C901369AA4B2}" type="parTrans" cxnId="{56411A2E-AD16-43A1-AD11-F1E40D948595}">
      <dgm:prSet/>
      <dgm:spPr/>
      <dgm:t>
        <a:bodyPr/>
        <a:lstStyle/>
        <a:p>
          <a:endParaRPr lang="es-MX"/>
        </a:p>
      </dgm:t>
    </dgm:pt>
    <dgm:pt modelId="{A6D157F4-13B8-4617-A96D-1DC0E7EACA32}" type="sibTrans" cxnId="{56411A2E-AD16-43A1-AD11-F1E40D948595}">
      <dgm:prSet/>
      <dgm:spPr/>
      <dgm:t>
        <a:bodyPr/>
        <a:lstStyle/>
        <a:p>
          <a:endParaRPr lang="es-MX"/>
        </a:p>
      </dgm:t>
    </dgm:pt>
    <dgm:pt modelId="{ED122837-7B08-4100-869F-D4C71E6FAA8C}">
      <dgm:prSet phldrT="[Texto]" custT="1"/>
      <dgm:spPr/>
      <dgm:t>
        <a:bodyPr/>
        <a:lstStyle/>
        <a:p>
          <a:pPr algn="just"/>
          <a:r>
            <a:rPr lang="es-MX" sz="2800" dirty="0" smtClean="0">
              <a:latin typeface="Comic Sans MS" pitchFamily="66" charset="0"/>
            </a:rPr>
            <a:t>el aprendizaje explica la conducta</a:t>
          </a:r>
          <a:endParaRPr lang="es-MX" sz="2800" dirty="0">
            <a:latin typeface="Comic Sans MS" pitchFamily="66" charset="0"/>
          </a:endParaRPr>
        </a:p>
      </dgm:t>
    </dgm:pt>
    <dgm:pt modelId="{25C4118D-AF16-4635-AAF3-37D53EE9929A}" type="parTrans" cxnId="{392ACCB6-11F0-41A0-9AEB-99D10172554F}">
      <dgm:prSet/>
      <dgm:spPr/>
      <dgm:t>
        <a:bodyPr/>
        <a:lstStyle/>
        <a:p>
          <a:endParaRPr lang="es-MX"/>
        </a:p>
      </dgm:t>
    </dgm:pt>
    <dgm:pt modelId="{AF584170-283E-4478-AB80-0CF28DA57906}" type="sibTrans" cxnId="{392ACCB6-11F0-41A0-9AEB-99D10172554F}">
      <dgm:prSet/>
      <dgm:spPr/>
      <dgm:t>
        <a:bodyPr/>
        <a:lstStyle/>
        <a:p>
          <a:endParaRPr lang="es-MX"/>
        </a:p>
      </dgm:t>
    </dgm:pt>
    <dgm:pt modelId="{CC9C2E17-ADD7-4F73-BA1C-9B00B17C9E48}">
      <dgm:prSet phldrT="[Texto]" custT="1"/>
      <dgm:spPr/>
      <dgm:t>
        <a:bodyPr/>
        <a:lstStyle/>
        <a:p>
          <a:pPr algn="just"/>
          <a:r>
            <a:rPr lang="es-MX" sz="2800" dirty="0" smtClean="0">
              <a:latin typeface="Comic Sans MS" pitchFamily="66" charset="0"/>
            </a:rPr>
            <a:t>Sólo la conducta observable y medible puede sentar las bases para predecir, explicar y controlar la conducta</a:t>
          </a:r>
          <a:endParaRPr lang="es-MX" sz="2800" dirty="0">
            <a:latin typeface="Comic Sans MS" pitchFamily="66" charset="0"/>
          </a:endParaRPr>
        </a:p>
      </dgm:t>
    </dgm:pt>
    <dgm:pt modelId="{316694C3-6F60-4A79-AB2A-0D55623793A2}" type="parTrans" cxnId="{E4EB28BE-1570-4F32-9B88-B131C029A89D}">
      <dgm:prSet/>
      <dgm:spPr/>
      <dgm:t>
        <a:bodyPr/>
        <a:lstStyle/>
        <a:p>
          <a:endParaRPr lang="es-MX"/>
        </a:p>
      </dgm:t>
    </dgm:pt>
    <dgm:pt modelId="{CF1AFA3C-195D-4248-8C9C-522A0BC2921B}" type="sibTrans" cxnId="{E4EB28BE-1570-4F32-9B88-B131C029A89D}">
      <dgm:prSet/>
      <dgm:spPr/>
      <dgm:t>
        <a:bodyPr/>
        <a:lstStyle/>
        <a:p>
          <a:endParaRPr lang="es-MX"/>
        </a:p>
      </dgm:t>
    </dgm:pt>
    <dgm:pt modelId="{2A1C78B5-A294-4D1E-A6B1-381770E88326}">
      <dgm:prSet phldrT="[Texto]"/>
      <dgm:spPr/>
      <dgm:t>
        <a:bodyPr/>
        <a:lstStyle/>
        <a:p>
          <a:pPr algn="just"/>
          <a:r>
            <a:rPr lang="es-MX" dirty="0" smtClean="0">
              <a:latin typeface="Comic Sans MS" pitchFamily="66" charset="0"/>
            </a:rPr>
            <a:t>hallar los vínculos observables entre el comportamiento y las condiciones que lo ocasionan o controlan. </a:t>
          </a:r>
          <a:endParaRPr lang="es-MX" dirty="0">
            <a:latin typeface="Comic Sans MS" pitchFamily="66" charset="0"/>
          </a:endParaRPr>
        </a:p>
      </dgm:t>
    </dgm:pt>
    <dgm:pt modelId="{93736FC5-D121-4083-A236-7FC5AF03B71C}" type="parTrans" cxnId="{F571FB98-6F29-433F-8B2E-07D70211F998}">
      <dgm:prSet/>
      <dgm:spPr/>
      <dgm:t>
        <a:bodyPr/>
        <a:lstStyle/>
        <a:p>
          <a:endParaRPr lang="es-MX"/>
        </a:p>
      </dgm:t>
    </dgm:pt>
    <dgm:pt modelId="{64680233-4901-43AB-A4EE-DFCE57C3D3DD}" type="sibTrans" cxnId="{F571FB98-6F29-433F-8B2E-07D70211F998}">
      <dgm:prSet/>
      <dgm:spPr/>
      <dgm:t>
        <a:bodyPr/>
        <a:lstStyle/>
        <a:p>
          <a:endParaRPr lang="es-MX"/>
        </a:p>
      </dgm:t>
    </dgm:pt>
    <dgm:pt modelId="{C83E4CD0-15F9-4B08-88BF-263213001B4A}">
      <dgm:prSet phldrT="[Texto]"/>
      <dgm:spPr/>
      <dgm:t>
        <a:bodyPr/>
        <a:lstStyle/>
        <a:p>
          <a:pPr algn="just"/>
          <a:endParaRPr lang="es-MX" dirty="0">
            <a:latin typeface="Comic Sans MS" pitchFamily="66" charset="0"/>
          </a:endParaRPr>
        </a:p>
      </dgm:t>
    </dgm:pt>
    <dgm:pt modelId="{224E74D0-34B0-4389-8E78-91986620D067}" type="parTrans" cxnId="{F2B9AD58-0A66-47B1-BE23-BFEA8F4DBDFE}">
      <dgm:prSet/>
      <dgm:spPr/>
      <dgm:t>
        <a:bodyPr/>
        <a:lstStyle/>
        <a:p>
          <a:endParaRPr lang="es-MX"/>
        </a:p>
      </dgm:t>
    </dgm:pt>
    <dgm:pt modelId="{6533E049-36B7-478D-8D80-ADDF0D9D2BC2}" type="sibTrans" cxnId="{F2B9AD58-0A66-47B1-BE23-BFEA8F4DBDFE}">
      <dgm:prSet/>
      <dgm:spPr/>
      <dgm:t>
        <a:bodyPr/>
        <a:lstStyle/>
        <a:p>
          <a:endParaRPr lang="es-MX"/>
        </a:p>
      </dgm:t>
    </dgm:pt>
    <dgm:pt modelId="{BA41F670-D89D-4266-90E5-D8BEE62B3615}">
      <dgm:prSet phldrT="[Texto]" custT="1"/>
      <dgm:spPr/>
      <dgm:t>
        <a:bodyPr/>
        <a:lstStyle/>
        <a:p>
          <a:pPr algn="just"/>
          <a:endParaRPr lang="es-MX" sz="1600" dirty="0">
            <a:latin typeface="Comic Sans MS" pitchFamily="66" charset="0"/>
          </a:endParaRPr>
        </a:p>
      </dgm:t>
    </dgm:pt>
    <dgm:pt modelId="{C520BBB4-B706-47C0-8AAC-5E33A8F229D5}" type="parTrans" cxnId="{51A8618D-66DF-445D-92D5-6E48F9EADC4E}">
      <dgm:prSet/>
      <dgm:spPr/>
      <dgm:t>
        <a:bodyPr/>
        <a:lstStyle/>
        <a:p>
          <a:endParaRPr lang="es-MX"/>
        </a:p>
      </dgm:t>
    </dgm:pt>
    <dgm:pt modelId="{EA4FE9D1-A31A-4B61-B848-FB2C62D4A95D}" type="sibTrans" cxnId="{51A8618D-66DF-445D-92D5-6E48F9EADC4E}">
      <dgm:prSet/>
      <dgm:spPr/>
      <dgm:t>
        <a:bodyPr/>
        <a:lstStyle/>
        <a:p>
          <a:endParaRPr lang="es-MX"/>
        </a:p>
      </dgm:t>
    </dgm:pt>
    <dgm:pt modelId="{99BC4F30-54C3-416A-A2C0-FD29486E7E9D}">
      <dgm:prSet custT="1"/>
      <dgm:spPr/>
      <dgm:t>
        <a:bodyPr/>
        <a:lstStyle/>
        <a:p>
          <a:pPr algn="just"/>
          <a:r>
            <a:rPr lang="es-MX" sz="2800" dirty="0" smtClean="0">
              <a:latin typeface="Comic Sans MS" pitchFamily="66" charset="0"/>
            </a:rPr>
            <a:t>la situación específica determina la respuesta, </a:t>
          </a:r>
          <a:endParaRPr lang="es-MX" sz="2800" dirty="0">
            <a:latin typeface="Comic Sans MS" pitchFamily="66" charset="0"/>
          </a:endParaRPr>
        </a:p>
      </dgm:t>
    </dgm:pt>
    <dgm:pt modelId="{1AA2D0FB-1030-43CD-94F6-5DE58CBDD24D}" type="parTrans" cxnId="{4BA4F0DA-C22B-46F2-AA23-79E9002CEC6B}">
      <dgm:prSet/>
      <dgm:spPr/>
      <dgm:t>
        <a:bodyPr/>
        <a:lstStyle/>
        <a:p>
          <a:endParaRPr lang="es-MX"/>
        </a:p>
      </dgm:t>
    </dgm:pt>
    <dgm:pt modelId="{37266F5A-7A29-45FD-AE73-8CFFEB5CF20B}" type="sibTrans" cxnId="{4BA4F0DA-C22B-46F2-AA23-79E9002CEC6B}">
      <dgm:prSet/>
      <dgm:spPr/>
      <dgm:t>
        <a:bodyPr/>
        <a:lstStyle/>
        <a:p>
          <a:endParaRPr lang="es-MX"/>
        </a:p>
      </dgm:t>
    </dgm:pt>
    <dgm:pt modelId="{9781D3A8-279A-4A49-A3B6-2EDA0F30B26F}">
      <dgm:prSet custT="1"/>
      <dgm:spPr/>
      <dgm:t>
        <a:bodyPr/>
        <a:lstStyle/>
        <a:p>
          <a:pPr algn="just"/>
          <a:r>
            <a:rPr lang="es-MX" sz="2800" dirty="0" smtClean="0">
              <a:latin typeface="Comic Sans MS" pitchFamily="66" charset="0"/>
            </a:rPr>
            <a:t>desarrollo en la infancia reviste especial importancia para explicar los patrones del comportamiento adulto</a:t>
          </a:r>
          <a:endParaRPr lang="es-MX" sz="2800" dirty="0">
            <a:latin typeface="Comic Sans MS" pitchFamily="66" charset="0"/>
          </a:endParaRPr>
        </a:p>
      </dgm:t>
    </dgm:pt>
    <dgm:pt modelId="{C05C565B-A330-4B82-BDCA-7A24DCDC154F}" type="parTrans" cxnId="{28932A34-5691-4041-A3F8-C36EF63FCEBB}">
      <dgm:prSet/>
      <dgm:spPr/>
      <dgm:t>
        <a:bodyPr/>
        <a:lstStyle/>
        <a:p>
          <a:endParaRPr lang="es-MX"/>
        </a:p>
      </dgm:t>
    </dgm:pt>
    <dgm:pt modelId="{E3BA766A-4674-44B0-BFA3-FE5CAF2DEBBF}" type="sibTrans" cxnId="{28932A34-5691-4041-A3F8-C36EF63FCEBB}">
      <dgm:prSet/>
      <dgm:spPr/>
      <dgm:t>
        <a:bodyPr/>
        <a:lstStyle/>
        <a:p>
          <a:endParaRPr lang="es-MX"/>
        </a:p>
      </dgm:t>
    </dgm:pt>
    <dgm:pt modelId="{2E828FCF-F77D-4CA3-AA2C-38EA680EA5B2}">
      <dgm:prSet phldrT="[Texto]"/>
      <dgm:spPr/>
      <dgm:t>
        <a:bodyPr/>
        <a:lstStyle/>
        <a:p>
          <a:pPr algn="just"/>
          <a:endParaRPr lang="es-MX" dirty="0">
            <a:latin typeface="Comic Sans MS" pitchFamily="66" charset="0"/>
          </a:endParaRPr>
        </a:p>
      </dgm:t>
    </dgm:pt>
    <dgm:pt modelId="{EC810F28-125A-46B7-9250-CFD9F260F3AC}" type="sibTrans" cxnId="{A767CC02-D56B-422D-8817-ABE9198B7539}">
      <dgm:prSet/>
      <dgm:spPr/>
      <dgm:t>
        <a:bodyPr/>
        <a:lstStyle/>
        <a:p>
          <a:endParaRPr lang="es-MX"/>
        </a:p>
      </dgm:t>
    </dgm:pt>
    <dgm:pt modelId="{045B2577-6274-4937-A834-CB6EE0A02302}" type="parTrans" cxnId="{A767CC02-D56B-422D-8817-ABE9198B7539}">
      <dgm:prSet/>
      <dgm:spPr/>
      <dgm:t>
        <a:bodyPr/>
        <a:lstStyle/>
        <a:p>
          <a:endParaRPr lang="es-MX"/>
        </a:p>
      </dgm:t>
    </dgm:pt>
    <dgm:pt modelId="{F5EB5B92-5253-45D0-BA5B-308735C90C6C}">
      <dgm:prSet custT="1"/>
      <dgm:spPr/>
      <dgm:t>
        <a:bodyPr/>
        <a:lstStyle/>
        <a:p>
          <a:pPr algn="just"/>
          <a:r>
            <a:rPr lang="es-ES" sz="2800" dirty="0" smtClean="0"/>
            <a:t>el organismo es moldeado y  mantenido por sus consecuencias y define al condicionamiento operante como el aprendizaje.</a:t>
          </a:r>
          <a:endParaRPr lang="es-MX" sz="2800" dirty="0">
            <a:latin typeface="Comic Sans MS" pitchFamily="66" charset="0"/>
          </a:endParaRPr>
        </a:p>
      </dgm:t>
    </dgm:pt>
    <dgm:pt modelId="{610D8BBB-3841-45ED-89E1-3BE5BB63156A}" type="parTrans" cxnId="{D9FD1A72-8E37-456A-BD09-6E6F3584F84C}">
      <dgm:prSet/>
      <dgm:spPr/>
    </dgm:pt>
    <dgm:pt modelId="{38B1CC75-A6E0-4F74-9574-2F0A7FE78F82}" type="sibTrans" cxnId="{D9FD1A72-8E37-456A-BD09-6E6F3584F84C}">
      <dgm:prSet/>
      <dgm:spPr/>
    </dgm:pt>
    <dgm:pt modelId="{63E2DF68-C0E6-49D9-B803-EEDCD934675F}" type="pres">
      <dgm:prSet presAssocID="{7D3CCC8B-E22E-4AB2-93D0-B01139FD2E60}" presName="linearFlow" presStyleCnt="0">
        <dgm:presLayoutVars>
          <dgm:dir/>
          <dgm:animLvl val="lvl"/>
          <dgm:resizeHandles val="exact"/>
        </dgm:presLayoutVars>
      </dgm:prSet>
      <dgm:spPr/>
      <dgm:t>
        <a:bodyPr/>
        <a:lstStyle/>
        <a:p>
          <a:endParaRPr lang="es-MX"/>
        </a:p>
      </dgm:t>
    </dgm:pt>
    <dgm:pt modelId="{35CB6A25-A584-48C9-B2DE-E01182EA52A7}" type="pres">
      <dgm:prSet presAssocID="{D7B0EB44-E4DF-4975-B32A-25794193BF96}" presName="composite" presStyleCnt="0"/>
      <dgm:spPr/>
    </dgm:pt>
    <dgm:pt modelId="{05299EC7-037F-43ED-BA89-BDFFC9B21587}" type="pres">
      <dgm:prSet presAssocID="{D7B0EB44-E4DF-4975-B32A-25794193BF96}" presName="parentText" presStyleLbl="alignNode1" presStyleIdx="0" presStyleCnt="3">
        <dgm:presLayoutVars>
          <dgm:chMax val="1"/>
          <dgm:bulletEnabled val="1"/>
        </dgm:presLayoutVars>
      </dgm:prSet>
      <dgm:spPr/>
      <dgm:t>
        <a:bodyPr/>
        <a:lstStyle/>
        <a:p>
          <a:endParaRPr lang="es-MX"/>
        </a:p>
      </dgm:t>
    </dgm:pt>
    <dgm:pt modelId="{1450E584-D2EE-46C8-A3EF-64F1E15109E1}" type="pres">
      <dgm:prSet presAssocID="{D7B0EB44-E4DF-4975-B32A-25794193BF96}" presName="descendantText" presStyleLbl="alignAcc1" presStyleIdx="0" presStyleCnt="3">
        <dgm:presLayoutVars>
          <dgm:bulletEnabled val="1"/>
        </dgm:presLayoutVars>
      </dgm:prSet>
      <dgm:spPr/>
      <dgm:t>
        <a:bodyPr/>
        <a:lstStyle/>
        <a:p>
          <a:endParaRPr lang="es-MX"/>
        </a:p>
      </dgm:t>
    </dgm:pt>
    <dgm:pt modelId="{CDAD8949-F385-4368-AB72-FCC5F2E0ADA7}" type="pres">
      <dgm:prSet presAssocID="{A6D157F4-13B8-4617-A96D-1DC0E7EACA32}" presName="sp" presStyleCnt="0"/>
      <dgm:spPr/>
    </dgm:pt>
    <dgm:pt modelId="{CED75153-A519-4EAB-8F30-851B2BF6AEF6}" type="pres">
      <dgm:prSet presAssocID="{2E828FCF-F77D-4CA3-AA2C-38EA680EA5B2}" presName="composite" presStyleCnt="0"/>
      <dgm:spPr/>
    </dgm:pt>
    <dgm:pt modelId="{23974D66-5B7C-4B56-BB9E-E51115182C41}" type="pres">
      <dgm:prSet presAssocID="{2E828FCF-F77D-4CA3-AA2C-38EA680EA5B2}" presName="parentText" presStyleLbl="alignNode1" presStyleIdx="1" presStyleCnt="3">
        <dgm:presLayoutVars>
          <dgm:chMax val="1"/>
          <dgm:bulletEnabled val="1"/>
        </dgm:presLayoutVars>
      </dgm:prSet>
      <dgm:spPr/>
      <dgm:t>
        <a:bodyPr/>
        <a:lstStyle/>
        <a:p>
          <a:endParaRPr lang="es-MX"/>
        </a:p>
      </dgm:t>
    </dgm:pt>
    <dgm:pt modelId="{E2392B65-C534-4A57-A0DE-5E5D67ECBAF3}" type="pres">
      <dgm:prSet presAssocID="{2E828FCF-F77D-4CA3-AA2C-38EA680EA5B2}" presName="descendantText" presStyleLbl="alignAcc1" presStyleIdx="1" presStyleCnt="3">
        <dgm:presLayoutVars>
          <dgm:bulletEnabled val="1"/>
        </dgm:presLayoutVars>
      </dgm:prSet>
      <dgm:spPr/>
      <dgm:t>
        <a:bodyPr/>
        <a:lstStyle/>
        <a:p>
          <a:endParaRPr lang="es-MX"/>
        </a:p>
      </dgm:t>
    </dgm:pt>
    <dgm:pt modelId="{37E993B4-0589-4538-99B3-1CFC40F16E64}" type="pres">
      <dgm:prSet presAssocID="{EC810F28-125A-46B7-9250-CFD9F260F3AC}" presName="sp" presStyleCnt="0"/>
      <dgm:spPr/>
    </dgm:pt>
    <dgm:pt modelId="{036207E1-D90B-43EF-96FA-DDBB3CE53D05}" type="pres">
      <dgm:prSet presAssocID="{C83E4CD0-15F9-4B08-88BF-263213001B4A}" presName="composite" presStyleCnt="0"/>
      <dgm:spPr/>
    </dgm:pt>
    <dgm:pt modelId="{28430BCA-E4D9-450A-BEF0-8F372E75B3C6}" type="pres">
      <dgm:prSet presAssocID="{C83E4CD0-15F9-4B08-88BF-263213001B4A}" presName="parentText" presStyleLbl="alignNode1" presStyleIdx="2" presStyleCnt="3">
        <dgm:presLayoutVars>
          <dgm:chMax val="1"/>
          <dgm:bulletEnabled val="1"/>
        </dgm:presLayoutVars>
      </dgm:prSet>
      <dgm:spPr/>
      <dgm:t>
        <a:bodyPr/>
        <a:lstStyle/>
        <a:p>
          <a:endParaRPr lang="es-MX"/>
        </a:p>
      </dgm:t>
    </dgm:pt>
    <dgm:pt modelId="{FCBBD17B-A2B0-47FF-B0F4-9AC9B4069674}" type="pres">
      <dgm:prSet presAssocID="{C83E4CD0-15F9-4B08-88BF-263213001B4A}" presName="descendantText" presStyleLbl="alignAcc1" presStyleIdx="2" presStyleCnt="3" custScaleY="202367">
        <dgm:presLayoutVars>
          <dgm:bulletEnabled val="1"/>
        </dgm:presLayoutVars>
      </dgm:prSet>
      <dgm:spPr/>
      <dgm:t>
        <a:bodyPr/>
        <a:lstStyle/>
        <a:p>
          <a:endParaRPr lang="es-MX"/>
        </a:p>
      </dgm:t>
    </dgm:pt>
  </dgm:ptLst>
  <dgm:cxnLst>
    <dgm:cxn modelId="{F571FB98-6F29-433F-8B2E-07D70211F998}" srcId="{2E828FCF-F77D-4CA3-AA2C-38EA680EA5B2}" destId="{2A1C78B5-A294-4D1E-A6B1-381770E88326}" srcOrd="0" destOrd="0" parTransId="{93736FC5-D121-4083-A236-7FC5AF03B71C}" sibTransId="{64680233-4901-43AB-A4EE-DFCE57C3D3DD}"/>
    <dgm:cxn modelId="{42F6BAF0-D34C-4BE4-A3D2-8251273C7199}" type="presOf" srcId="{99BC4F30-54C3-416A-A2C0-FD29486E7E9D}" destId="{FCBBD17B-A2B0-47FF-B0F4-9AC9B4069674}" srcOrd="0" destOrd="1" presId="urn:microsoft.com/office/officeart/2005/8/layout/chevron2"/>
    <dgm:cxn modelId="{074CB95D-0EBE-42E2-B4BD-77CDEC4D2DE7}" type="presOf" srcId="{C83E4CD0-15F9-4B08-88BF-263213001B4A}" destId="{28430BCA-E4D9-450A-BEF0-8F372E75B3C6}" srcOrd="0" destOrd="0" presId="urn:microsoft.com/office/officeart/2005/8/layout/chevron2"/>
    <dgm:cxn modelId="{1A8DAD29-4F19-4A43-92D7-F747EC2BE09A}" type="presOf" srcId="{D7B0EB44-E4DF-4975-B32A-25794193BF96}" destId="{05299EC7-037F-43ED-BA89-BDFFC9B21587}" srcOrd="0" destOrd="0" presId="urn:microsoft.com/office/officeart/2005/8/layout/chevron2"/>
    <dgm:cxn modelId="{28932A34-5691-4041-A3F8-C36EF63FCEBB}" srcId="{C83E4CD0-15F9-4B08-88BF-263213001B4A}" destId="{9781D3A8-279A-4A49-A3B6-2EDA0F30B26F}" srcOrd="2" destOrd="0" parTransId="{C05C565B-A330-4B82-BDCA-7A24DCDC154F}" sibTransId="{E3BA766A-4674-44B0-BFA3-FE5CAF2DEBBF}"/>
    <dgm:cxn modelId="{F2B9AD58-0A66-47B1-BE23-BFEA8F4DBDFE}" srcId="{7D3CCC8B-E22E-4AB2-93D0-B01139FD2E60}" destId="{C83E4CD0-15F9-4B08-88BF-263213001B4A}" srcOrd="2" destOrd="0" parTransId="{224E74D0-34B0-4389-8E78-91986620D067}" sibTransId="{6533E049-36B7-478D-8D80-ADDF0D9D2BC2}"/>
    <dgm:cxn modelId="{4BA4F0DA-C22B-46F2-AA23-79E9002CEC6B}" srcId="{C83E4CD0-15F9-4B08-88BF-263213001B4A}" destId="{99BC4F30-54C3-416A-A2C0-FD29486E7E9D}" srcOrd="1" destOrd="0" parTransId="{1AA2D0FB-1030-43CD-94F6-5DE58CBDD24D}" sibTransId="{37266F5A-7A29-45FD-AE73-8CFFEB5CF20B}"/>
    <dgm:cxn modelId="{57DDFE83-D07E-44D4-8021-E410A1603C9C}" type="presOf" srcId="{BA41F670-D89D-4266-90E5-D8BEE62B3615}" destId="{FCBBD17B-A2B0-47FF-B0F4-9AC9B4069674}" srcOrd="0" destOrd="0" presId="urn:microsoft.com/office/officeart/2005/8/layout/chevron2"/>
    <dgm:cxn modelId="{0904A221-C840-415E-994C-192689E1152F}" type="presOf" srcId="{7D3CCC8B-E22E-4AB2-93D0-B01139FD2E60}" destId="{63E2DF68-C0E6-49D9-B803-EEDCD934675F}" srcOrd="0" destOrd="0" presId="urn:microsoft.com/office/officeart/2005/8/layout/chevron2"/>
    <dgm:cxn modelId="{4ED09C9B-6ED0-4599-9FDC-6C44FF056CBF}" type="presOf" srcId="{F5EB5B92-5253-45D0-BA5B-308735C90C6C}" destId="{FCBBD17B-A2B0-47FF-B0F4-9AC9B4069674}" srcOrd="0" destOrd="3" presId="urn:microsoft.com/office/officeart/2005/8/layout/chevron2"/>
    <dgm:cxn modelId="{604E9DE9-F18C-4C56-A29C-B4D180CB9F42}" type="presOf" srcId="{CC9C2E17-ADD7-4F73-BA1C-9B00B17C9E48}" destId="{1450E584-D2EE-46C8-A3EF-64F1E15109E1}" srcOrd="0" destOrd="1" presId="urn:microsoft.com/office/officeart/2005/8/layout/chevron2"/>
    <dgm:cxn modelId="{DC0935FE-74D0-40DA-B3AB-3C588E73767E}" type="presOf" srcId="{2E828FCF-F77D-4CA3-AA2C-38EA680EA5B2}" destId="{23974D66-5B7C-4B56-BB9E-E51115182C41}" srcOrd="0" destOrd="0" presId="urn:microsoft.com/office/officeart/2005/8/layout/chevron2"/>
    <dgm:cxn modelId="{80E394B2-7EF7-44B4-8EFC-44E66DD06EE1}" type="presOf" srcId="{9781D3A8-279A-4A49-A3B6-2EDA0F30B26F}" destId="{FCBBD17B-A2B0-47FF-B0F4-9AC9B4069674}" srcOrd="0" destOrd="2" presId="urn:microsoft.com/office/officeart/2005/8/layout/chevron2"/>
    <dgm:cxn modelId="{D9FD1A72-8E37-456A-BD09-6E6F3584F84C}" srcId="{C83E4CD0-15F9-4B08-88BF-263213001B4A}" destId="{F5EB5B92-5253-45D0-BA5B-308735C90C6C}" srcOrd="3" destOrd="0" parTransId="{610D8BBB-3841-45ED-89E1-3BE5BB63156A}" sibTransId="{38B1CC75-A6E0-4F74-9574-2F0A7FE78F82}"/>
    <dgm:cxn modelId="{9EC4B60F-B726-4CE2-9845-CFCDC36010ED}" type="presOf" srcId="{2A1C78B5-A294-4D1E-A6B1-381770E88326}" destId="{E2392B65-C534-4A57-A0DE-5E5D67ECBAF3}" srcOrd="0" destOrd="0" presId="urn:microsoft.com/office/officeart/2005/8/layout/chevron2"/>
    <dgm:cxn modelId="{A767CC02-D56B-422D-8817-ABE9198B7539}" srcId="{7D3CCC8B-E22E-4AB2-93D0-B01139FD2E60}" destId="{2E828FCF-F77D-4CA3-AA2C-38EA680EA5B2}" srcOrd="1" destOrd="0" parTransId="{045B2577-6274-4937-A834-CB6EE0A02302}" sibTransId="{EC810F28-125A-46B7-9250-CFD9F260F3AC}"/>
    <dgm:cxn modelId="{51A8618D-66DF-445D-92D5-6E48F9EADC4E}" srcId="{C83E4CD0-15F9-4B08-88BF-263213001B4A}" destId="{BA41F670-D89D-4266-90E5-D8BEE62B3615}" srcOrd="0" destOrd="0" parTransId="{C520BBB4-B706-47C0-8AAC-5E33A8F229D5}" sibTransId="{EA4FE9D1-A31A-4B61-B848-FB2C62D4A95D}"/>
    <dgm:cxn modelId="{E4EB28BE-1570-4F32-9B88-B131C029A89D}" srcId="{D7B0EB44-E4DF-4975-B32A-25794193BF96}" destId="{CC9C2E17-ADD7-4F73-BA1C-9B00B17C9E48}" srcOrd="1" destOrd="0" parTransId="{316694C3-6F60-4A79-AB2A-0D55623793A2}" sibTransId="{CF1AFA3C-195D-4248-8C9C-522A0BC2921B}"/>
    <dgm:cxn modelId="{56411A2E-AD16-43A1-AD11-F1E40D948595}" srcId="{7D3CCC8B-E22E-4AB2-93D0-B01139FD2E60}" destId="{D7B0EB44-E4DF-4975-B32A-25794193BF96}" srcOrd="0" destOrd="0" parTransId="{DD3F1568-F553-4647-AF49-C901369AA4B2}" sibTransId="{A6D157F4-13B8-4617-A96D-1DC0E7EACA32}"/>
    <dgm:cxn modelId="{35D2C477-FE7E-479E-8B84-2E921EE678D9}" type="presOf" srcId="{ED122837-7B08-4100-869F-D4C71E6FAA8C}" destId="{1450E584-D2EE-46C8-A3EF-64F1E15109E1}" srcOrd="0" destOrd="0" presId="urn:microsoft.com/office/officeart/2005/8/layout/chevron2"/>
    <dgm:cxn modelId="{392ACCB6-11F0-41A0-9AEB-99D10172554F}" srcId="{D7B0EB44-E4DF-4975-B32A-25794193BF96}" destId="{ED122837-7B08-4100-869F-D4C71E6FAA8C}" srcOrd="0" destOrd="0" parTransId="{25C4118D-AF16-4635-AAF3-37D53EE9929A}" sibTransId="{AF584170-283E-4478-AB80-0CF28DA57906}"/>
    <dgm:cxn modelId="{6439E7F3-A600-402F-84B2-FEDBA7784B9D}" type="presParOf" srcId="{63E2DF68-C0E6-49D9-B803-EEDCD934675F}" destId="{35CB6A25-A584-48C9-B2DE-E01182EA52A7}" srcOrd="0" destOrd="0" presId="urn:microsoft.com/office/officeart/2005/8/layout/chevron2"/>
    <dgm:cxn modelId="{D45B6BB0-EAE6-414B-A3D0-CEB2B11B8819}" type="presParOf" srcId="{35CB6A25-A584-48C9-B2DE-E01182EA52A7}" destId="{05299EC7-037F-43ED-BA89-BDFFC9B21587}" srcOrd="0" destOrd="0" presId="urn:microsoft.com/office/officeart/2005/8/layout/chevron2"/>
    <dgm:cxn modelId="{100D5745-3BD7-45F7-9FF1-16B89D48E1CA}" type="presParOf" srcId="{35CB6A25-A584-48C9-B2DE-E01182EA52A7}" destId="{1450E584-D2EE-46C8-A3EF-64F1E15109E1}" srcOrd="1" destOrd="0" presId="urn:microsoft.com/office/officeart/2005/8/layout/chevron2"/>
    <dgm:cxn modelId="{597BDBB8-62BB-44C0-8EF6-630B06D9794D}" type="presParOf" srcId="{63E2DF68-C0E6-49D9-B803-EEDCD934675F}" destId="{CDAD8949-F385-4368-AB72-FCC5F2E0ADA7}" srcOrd="1" destOrd="0" presId="urn:microsoft.com/office/officeart/2005/8/layout/chevron2"/>
    <dgm:cxn modelId="{2623F647-7901-4B7A-A980-592C53A08608}" type="presParOf" srcId="{63E2DF68-C0E6-49D9-B803-EEDCD934675F}" destId="{CED75153-A519-4EAB-8F30-851B2BF6AEF6}" srcOrd="2" destOrd="0" presId="urn:microsoft.com/office/officeart/2005/8/layout/chevron2"/>
    <dgm:cxn modelId="{8EBF5AFF-2F5F-4329-A0BE-486A3DC4B95A}" type="presParOf" srcId="{CED75153-A519-4EAB-8F30-851B2BF6AEF6}" destId="{23974D66-5B7C-4B56-BB9E-E51115182C41}" srcOrd="0" destOrd="0" presId="urn:microsoft.com/office/officeart/2005/8/layout/chevron2"/>
    <dgm:cxn modelId="{1EE9374C-49BF-4330-8B1F-C267DF566A0A}" type="presParOf" srcId="{CED75153-A519-4EAB-8F30-851B2BF6AEF6}" destId="{E2392B65-C534-4A57-A0DE-5E5D67ECBAF3}" srcOrd="1" destOrd="0" presId="urn:microsoft.com/office/officeart/2005/8/layout/chevron2"/>
    <dgm:cxn modelId="{D2A1E66A-44A2-44E8-A79F-657BB49D9FF9}" type="presParOf" srcId="{63E2DF68-C0E6-49D9-B803-EEDCD934675F}" destId="{37E993B4-0589-4538-99B3-1CFC40F16E64}" srcOrd="3" destOrd="0" presId="urn:microsoft.com/office/officeart/2005/8/layout/chevron2"/>
    <dgm:cxn modelId="{8248D5A1-6EF9-4B96-AEBC-4FC14FDD4AD3}" type="presParOf" srcId="{63E2DF68-C0E6-49D9-B803-EEDCD934675F}" destId="{036207E1-D90B-43EF-96FA-DDBB3CE53D05}" srcOrd="4" destOrd="0" presId="urn:microsoft.com/office/officeart/2005/8/layout/chevron2"/>
    <dgm:cxn modelId="{84F703C4-4546-4169-8E3D-63CC223C3949}" type="presParOf" srcId="{036207E1-D90B-43EF-96FA-DDBB3CE53D05}" destId="{28430BCA-E4D9-450A-BEF0-8F372E75B3C6}" srcOrd="0" destOrd="0" presId="urn:microsoft.com/office/officeart/2005/8/layout/chevron2"/>
    <dgm:cxn modelId="{566F8CFE-B6E6-4B71-B13B-639B22444CA2}" type="presParOf" srcId="{036207E1-D90B-43EF-96FA-DDBB3CE53D05}" destId="{FCBBD17B-A2B0-47FF-B0F4-9AC9B406967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E303DE-F0ED-443D-B242-6ADB5995ED7A}">
      <dsp:nvSpPr>
        <dsp:cNvPr id="0" name=""/>
        <dsp:cNvSpPr/>
      </dsp:nvSpPr>
      <dsp:spPr>
        <a:xfrm>
          <a:off x="4008760" y="40671"/>
          <a:ext cx="3674745" cy="1837372"/>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MX" sz="2400" kern="1200" dirty="0" smtClean="0">
              <a:latin typeface="Comic Sans MS" pitchFamily="66" charset="0"/>
            </a:rPr>
            <a:t>estudios</a:t>
          </a:r>
          <a:endParaRPr lang="es-MX" sz="2400" kern="1200" dirty="0">
            <a:latin typeface="Comic Sans MS" pitchFamily="66" charset="0"/>
          </a:endParaRPr>
        </a:p>
      </dsp:txBody>
      <dsp:txXfrm>
        <a:off x="4062575" y="94486"/>
        <a:ext cx="3567115" cy="1729742"/>
      </dsp:txXfrm>
    </dsp:sp>
    <dsp:sp modelId="{BF4ED061-305C-4B76-98F5-3DDA0E024D47}">
      <dsp:nvSpPr>
        <dsp:cNvPr id="0" name=""/>
        <dsp:cNvSpPr/>
      </dsp:nvSpPr>
      <dsp:spPr>
        <a:xfrm>
          <a:off x="4376235" y="1878044"/>
          <a:ext cx="373501" cy="1340418"/>
        </a:xfrm>
        <a:custGeom>
          <a:avLst/>
          <a:gdLst/>
          <a:ahLst/>
          <a:cxnLst/>
          <a:rect l="0" t="0" r="0" b="0"/>
          <a:pathLst>
            <a:path>
              <a:moveTo>
                <a:pt x="0" y="0"/>
              </a:moveTo>
              <a:lnTo>
                <a:pt x="0" y="1340418"/>
              </a:lnTo>
              <a:lnTo>
                <a:pt x="373501" y="1340418"/>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6C1ADAC-C18C-4759-B082-4CA3E377A60A}">
      <dsp:nvSpPr>
        <dsp:cNvPr id="0" name=""/>
        <dsp:cNvSpPr/>
      </dsp:nvSpPr>
      <dsp:spPr>
        <a:xfrm>
          <a:off x="4749736" y="2299776"/>
          <a:ext cx="2939795" cy="1837372"/>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MX" sz="2000" kern="1200" dirty="0" smtClean="0">
              <a:latin typeface="Comic Sans MS" pitchFamily="66" charset="0"/>
            </a:rPr>
            <a:t>Aprendizaje</a:t>
          </a:r>
          <a:r>
            <a:rPr lang="es-MX" sz="2000" kern="1200" dirty="0" smtClean="0"/>
            <a:t> </a:t>
          </a:r>
          <a:endParaRPr lang="es-MX" sz="2000" kern="1200" dirty="0"/>
        </a:p>
      </dsp:txBody>
      <dsp:txXfrm>
        <a:off x="4803551" y="2353591"/>
        <a:ext cx="2832165" cy="1729742"/>
      </dsp:txXfrm>
    </dsp:sp>
    <dsp:sp modelId="{8654A0D3-0D0E-43D5-93F3-1E41391CAEB8}">
      <dsp:nvSpPr>
        <dsp:cNvPr id="0" name=""/>
        <dsp:cNvSpPr/>
      </dsp:nvSpPr>
      <dsp:spPr>
        <a:xfrm>
          <a:off x="4376235" y="1878044"/>
          <a:ext cx="373501" cy="3637133"/>
        </a:xfrm>
        <a:custGeom>
          <a:avLst/>
          <a:gdLst/>
          <a:ahLst/>
          <a:cxnLst/>
          <a:rect l="0" t="0" r="0" b="0"/>
          <a:pathLst>
            <a:path>
              <a:moveTo>
                <a:pt x="0" y="0"/>
              </a:moveTo>
              <a:lnTo>
                <a:pt x="0" y="3637133"/>
              </a:lnTo>
              <a:lnTo>
                <a:pt x="373501" y="3637133"/>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11EA336-BC7B-4D5F-8464-BEDD4BC40041}">
      <dsp:nvSpPr>
        <dsp:cNvPr id="0" name=""/>
        <dsp:cNvSpPr/>
      </dsp:nvSpPr>
      <dsp:spPr>
        <a:xfrm>
          <a:off x="4749736" y="4596491"/>
          <a:ext cx="2939795" cy="1837372"/>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3257026"/>
              <a:satOff val="11196"/>
              <a:lumOff val="-53726"/>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MX" sz="2000" b="0" kern="1200" dirty="0" smtClean="0">
              <a:latin typeface="Comic Sans MS" pitchFamily="66" charset="0"/>
            </a:rPr>
            <a:t>Conducta animal</a:t>
          </a:r>
          <a:endParaRPr lang="es-MX" sz="2000" b="0" kern="1200" dirty="0">
            <a:latin typeface="Comic Sans MS" pitchFamily="66" charset="0"/>
          </a:endParaRPr>
        </a:p>
      </dsp:txBody>
      <dsp:txXfrm>
        <a:off x="4803551" y="4650306"/>
        <a:ext cx="2832165" cy="17297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10F7CE-ADC3-4AF0-AC5D-382C417E2B50}">
      <dsp:nvSpPr>
        <dsp:cNvPr id="0" name=""/>
        <dsp:cNvSpPr/>
      </dsp:nvSpPr>
      <dsp:spPr>
        <a:xfrm>
          <a:off x="20037" y="59824"/>
          <a:ext cx="9363456" cy="1948828"/>
        </a:xfrm>
        <a:prstGeom prst="roundRect">
          <a:avLst>
            <a:gd name="adj" fmla="val 10000"/>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just" defTabSz="1600200">
            <a:lnSpc>
              <a:spcPct val="90000"/>
            </a:lnSpc>
            <a:spcBef>
              <a:spcPct val="0"/>
            </a:spcBef>
            <a:spcAft>
              <a:spcPct val="35000"/>
            </a:spcAft>
          </a:pPr>
          <a:r>
            <a:rPr lang="es-MX" sz="3600" kern="1200" dirty="0" smtClean="0">
              <a:solidFill>
                <a:schemeClr val="bg1"/>
              </a:solidFill>
              <a:latin typeface="Comic Sans MS" pitchFamily="66" charset="0"/>
            </a:rPr>
            <a:t>Método experimental</a:t>
          </a:r>
          <a:endParaRPr lang="es-MX" sz="3600" kern="1200" dirty="0">
            <a:solidFill>
              <a:schemeClr val="bg1"/>
            </a:solidFill>
            <a:latin typeface="Comic Sans MS" pitchFamily="66" charset="0"/>
          </a:endParaRPr>
        </a:p>
      </dsp:txBody>
      <dsp:txXfrm>
        <a:off x="77116" y="116903"/>
        <a:ext cx="7095842" cy="1834670"/>
      </dsp:txXfrm>
    </dsp:sp>
    <dsp:sp modelId="{6BFBEB2B-21BB-4CA0-AF20-6DD239F45F5F}">
      <dsp:nvSpPr>
        <dsp:cNvPr id="0" name=""/>
        <dsp:cNvSpPr/>
      </dsp:nvSpPr>
      <dsp:spPr>
        <a:xfrm>
          <a:off x="784189" y="2222377"/>
          <a:ext cx="9363456" cy="1948828"/>
        </a:xfrm>
        <a:prstGeom prst="roundRect">
          <a:avLst>
            <a:gd name="adj" fmla="val 10000"/>
          </a:avLst>
        </a:prstGeom>
        <a:gradFill rotWithShape="0">
          <a:gsLst>
            <a:gs pos="0">
              <a:schemeClr val="accent1">
                <a:shade val="80000"/>
                <a:hueOff val="4086"/>
                <a:satOff val="4306"/>
                <a:lumOff val="4680"/>
                <a:alphaOff val="0"/>
                <a:shade val="51000"/>
                <a:satMod val="130000"/>
              </a:schemeClr>
            </a:gs>
            <a:gs pos="80000">
              <a:schemeClr val="accent1">
                <a:shade val="80000"/>
                <a:hueOff val="4086"/>
                <a:satOff val="4306"/>
                <a:lumOff val="4680"/>
                <a:alphaOff val="0"/>
                <a:shade val="93000"/>
                <a:satMod val="130000"/>
              </a:schemeClr>
            </a:gs>
            <a:gs pos="100000">
              <a:schemeClr val="accent1">
                <a:shade val="80000"/>
                <a:hueOff val="4086"/>
                <a:satOff val="4306"/>
                <a:lumOff val="468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just" defTabSz="1600200">
            <a:lnSpc>
              <a:spcPct val="90000"/>
            </a:lnSpc>
            <a:spcBef>
              <a:spcPct val="0"/>
            </a:spcBef>
            <a:spcAft>
              <a:spcPct val="35000"/>
            </a:spcAft>
          </a:pPr>
          <a:r>
            <a:rPr lang="es-MX" sz="3600" kern="1200" dirty="0" smtClean="0">
              <a:solidFill>
                <a:schemeClr val="bg1"/>
              </a:solidFill>
              <a:latin typeface="Comic Sans MS" pitchFamily="66" charset="0"/>
            </a:rPr>
            <a:t>Objetivo: conducta observable</a:t>
          </a:r>
          <a:endParaRPr lang="es-MX" sz="3600" kern="1200" dirty="0">
            <a:solidFill>
              <a:schemeClr val="bg1"/>
            </a:solidFill>
            <a:latin typeface="Comic Sans MS" pitchFamily="66" charset="0"/>
          </a:endParaRPr>
        </a:p>
      </dsp:txBody>
      <dsp:txXfrm>
        <a:off x="841268" y="2279456"/>
        <a:ext cx="7198370" cy="1834670"/>
      </dsp:txXfrm>
    </dsp:sp>
    <dsp:sp modelId="{7D85B276-3502-443B-B9F0-39493F40C161}">
      <dsp:nvSpPr>
        <dsp:cNvPr id="0" name=""/>
        <dsp:cNvSpPr/>
      </dsp:nvSpPr>
      <dsp:spPr>
        <a:xfrm>
          <a:off x="1556674" y="4525537"/>
          <a:ext cx="9363456" cy="1948828"/>
        </a:xfrm>
        <a:prstGeom prst="roundRect">
          <a:avLst>
            <a:gd name="adj" fmla="val 10000"/>
          </a:avLst>
        </a:prstGeom>
        <a:gradFill rotWithShape="0">
          <a:gsLst>
            <a:gs pos="0">
              <a:schemeClr val="accent1">
                <a:shade val="80000"/>
                <a:hueOff val="8173"/>
                <a:satOff val="8613"/>
                <a:lumOff val="9359"/>
                <a:alphaOff val="0"/>
                <a:shade val="51000"/>
                <a:satMod val="130000"/>
              </a:schemeClr>
            </a:gs>
            <a:gs pos="80000">
              <a:schemeClr val="accent1">
                <a:shade val="80000"/>
                <a:hueOff val="8173"/>
                <a:satOff val="8613"/>
                <a:lumOff val="9359"/>
                <a:alphaOff val="0"/>
                <a:shade val="93000"/>
                <a:satMod val="130000"/>
              </a:schemeClr>
            </a:gs>
            <a:gs pos="100000">
              <a:schemeClr val="accent1">
                <a:shade val="80000"/>
                <a:hueOff val="8173"/>
                <a:satOff val="8613"/>
                <a:lumOff val="93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just" defTabSz="1422400">
            <a:lnSpc>
              <a:spcPct val="90000"/>
            </a:lnSpc>
            <a:spcBef>
              <a:spcPct val="0"/>
            </a:spcBef>
            <a:spcAft>
              <a:spcPct val="35000"/>
            </a:spcAft>
          </a:pPr>
          <a:r>
            <a:rPr lang="es-MX" sz="3200" kern="1200" dirty="0" smtClean="0">
              <a:solidFill>
                <a:schemeClr val="bg1"/>
              </a:solidFill>
              <a:latin typeface="Comic Sans MS" pitchFamily="66" charset="0"/>
            </a:rPr>
            <a:t>Aprendizaje: modificación del conocimiento que el animal tiene de las relaciones entre eventos ambientales. </a:t>
          </a:r>
          <a:endParaRPr lang="es-MX" sz="3200" kern="1200" dirty="0">
            <a:solidFill>
              <a:schemeClr val="bg1"/>
            </a:solidFill>
            <a:latin typeface="Comic Sans MS" pitchFamily="66" charset="0"/>
          </a:endParaRPr>
        </a:p>
      </dsp:txBody>
      <dsp:txXfrm>
        <a:off x="1613753" y="4582616"/>
        <a:ext cx="7210074" cy="1834670"/>
      </dsp:txXfrm>
    </dsp:sp>
    <dsp:sp modelId="{48DC92D9-9156-476C-90B1-7DFF4F75C841}">
      <dsp:nvSpPr>
        <dsp:cNvPr id="0" name=""/>
        <dsp:cNvSpPr/>
      </dsp:nvSpPr>
      <dsp:spPr>
        <a:xfrm>
          <a:off x="2340864" y="6659199"/>
          <a:ext cx="9363456" cy="2271963"/>
        </a:xfrm>
        <a:prstGeom prst="roundRect">
          <a:avLst>
            <a:gd name="adj" fmla="val 10000"/>
          </a:avLst>
        </a:prstGeom>
        <a:gradFill rotWithShape="0">
          <a:gsLst>
            <a:gs pos="0">
              <a:schemeClr val="accent1">
                <a:shade val="80000"/>
                <a:hueOff val="12259"/>
                <a:satOff val="12919"/>
                <a:lumOff val="14039"/>
                <a:alphaOff val="0"/>
                <a:shade val="51000"/>
                <a:satMod val="130000"/>
              </a:schemeClr>
            </a:gs>
            <a:gs pos="80000">
              <a:schemeClr val="accent1">
                <a:shade val="80000"/>
                <a:hueOff val="12259"/>
                <a:satOff val="12919"/>
                <a:lumOff val="14039"/>
                <a:alphaOff val="0"/>
                <a:shade val="93000"/>
                <a:satMod val="130000"/>
              </a:schemeClr>
            </a:gs>
            <a:gs pos="100000">
              <a:schemeClr val="accent1">
                <a:shade val="80000"/>
                <a:hueOff val="12259"/>
                <a:satOff val="12919"/>
                <a:lumOff val="1403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just" defTabSz="1422400">
            <a:lnSpc>
              <a:spcPct val="90000"/>
            </a:lnSpc>
            <a:spcBef>
              <a:spcPct val="0"/>
            </a:spcBef>
            <a:spcAft>
              <a:spcPct val="35000"/>
            </a:spcAft>
          </a:pPr>
          <a:r>
            <a:rPr lang="es-MX" sz="3200" kern="1200" dirty="0" smtClean="0">
              <a:solidFill>
                <a:schemeClr val="bg1"/>
              </a:solidFill>
              <a:latin typeface="Comic Sans MS" pitchFamily="66" charset="0"/>
            </a:rPr>
            <a:t>Organismo: el organismo es activo: los sujetos aprenden no por asociaciones E-R, sino en función de las variables intermedias citadas.</a:t>
          </a:r>
          <a:endParaRPr lang="es-MX" sz="3200" kern="1200" dirty="0">
            <a:solidFill>
              <a:schemeClr val="bg1"/>
            </a:solidFill>
            <a:latin typeface="Comic Sans MS" pitchFamily="66" charset="0"/>
          </a:endParaRPr>
        </a:p>
      </dsp:txBody>
      <dsp:txXfrm>
        <a:off x="2407408" y="6725743"/>
        <a:ext cx="7179440" cy="2138875"/>
      </dsp:txXfrm>
    </dsp:sp>
    <dsp:sp modelId="{4518E6D0-AB68-457A-B6BA-A3985EC0D895}">
      <dsp:nvSpPr>
        <dsp:cNvPr id="0" name=""/>
        <dsp:cNvSpPr/>
      </dsp:nvSpPr>
      <dsp:spPr>
        <a:xfrm>
          <a:off x="8096717" y="1411841"/>
          <a:ext cx="1266738" cy="1266738"/>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MX" sz="3600" kern="1200"/>
        </a:p>
      </dsp:txBody>
      <dsp:txXfrm>
        <a:off x="8381733" y="1411841"/>
        <a:ext cx="696706" cy="953220"/>
      </dsp:txXfrm>
    </dsp:sp>
    <dsp:sp modelId="{E2654889-CE77-48AD-93CA-EC3EE1AA2352}">
      <dsp:nvSpPr>
        <dsp:cNvPr id="0" name=""/>
        <dsp:cNvSpPr/>
      </dsp:nvSpPr>
      <dsp:spPr>
        <a:xfrm>
          <a:off x="8880906" y="3715002"/>
          <a:ext cx="1266738" cy="1266738"/>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MX" sz="3600" kern="1200"/>
        </a:p>
      </dsp:txBody>
      <dsp:txXfrm>
        <a:off x="9165922" y="3715002"/>
        <a:ext cx="696706" cy="953220"/>
      </dsp:txXfrm>
    </dsp:sp>
    <dsp:sp modelId="{A534787C-9A69-49A6-AB2E-3B8AF5152AB9}">
      <dsp:nvSpPr>
        <dsp:cNvPr id="0" name=""/>
        <dsp:cNvSpPr/>
      </dsp:nvSpPr>
      <dsp:spPr>
        <a:xfrm>
          <a:off x="9653392" y="6018163"/>
          <a:ext cx="1266738" cy="1266738"/>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MX" sz="3600" kern="1200"/>
        </a:p>
      </dsp:txBody>
      <dsp:txXfrm>
        <a:off x="9938408" y="6018163"/>
        <a:ext cx="696706" cy="9532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299EC7-037F-43ED-BA89-BDFFC9B21587}">
      <dsp:nvSpPr>
        <dsp:cNvPr id="0" name=""/>
        <dsp:cNvSpPr/>
      </dsp:nvSpPr>
      <dsp:spPr>
        <a:xfrm rot="5400000">
          <a:off x="-326887" y="342596"/>
          <a:ext cx="2179251" cy="1525476"/>
        </a:xfrm>
        <a:prstGeom prst="chevron">
          <a:avLst/>
        </a:prstGeom>
        <a:gradFill rotWithShape="0">
          <a:gsLst>
            <a:gs pos="0">
              <a:schemeClr val="accent4">
                <a:shade val="50000"/>
                <a:hueOff val="0"/>
                <a:satOff val="0"/>
                <a:lumOff val="0"/>
                <a:alphaOff val="0"/>
                <a:shade val="51000"/>
                <a:satMod val="130000"/>
              </a:schemeClr>
            </a:gs>
            <a:gs pos="80000">
              <a:schemeClr val="accent4">
                <a:shade val="50000"/>
                <a:hueOff val="0"/>
                <a:satOff val="0"/>
                <a:lumOff val="0"/>
                <a:alphaOff val="0"/>
                <a:shade val="93000"/>
                <a:satMod val="130000"/>
              </a:schemeClr>
            </a:gs>
            <a:gs pos="100000">
              <a:schemeClr val="accent4">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lvl="0" algn="ctr" defTabSz="2000250">
            <a:lnSpc>
              <a:spcPct val="90000"/>
            </a:lnSpc>
            <a:spcBef>
              <a:spcPct val="0"/>
            </a:spcBef>
            <a:spcAft>
              <a:spcPct val="35000"/>
            </a:spcAft>
          </a:pPr>
          <a:endParaRPr lang="es-MX" sz="4500" kern="1200" dirty="0"/>
        </a:p>
      </dsp:txBody>
      <dsp:txXfrm rot="-5400000">
        <a:off x="1" y="778446"/>
        <a:ext cx="1525476" cy="653775"/>
      </dsp:txXfrm>
    </dsp:sp>
    <dsp:sp modelId="{1450E584-D2EE-46C8-A3EF-64F1E15109E1}">
      <dsp:nvSpPr>
        <dsp:cNvPr id="0" name=""/>
        <dsp:cNvSpPr/>
      </dsp:nvSpPr>
      <dsp:spPr>
        <a:xfrm rot="5400000">
          <a:off x="5906641" y="-4365455"/>
          <a:ext cx="1416513" cy="10178843"/>
        </a:xfrm>
        <a:prstGeom prst="round2SameRect">
          <a:avLst/>
        </a:prstGeom>
        <a:solidFill>
          <a:schemeClr val="lt1">
            <a:alpha val="90000"/>
            <a:hueOff val="0"/>
            <a:satOff val="0"/>
            <a:lumOff val="0"/>
            <a:alphaOff val="0"/>
          </a:schemeClr>
        </a:solidFill>
        <a:ln w="9525" cap="flat" cmpd="sng" algn="ctr">
          <a:solidFill>
            <a:schemeClr val="accent4">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a:lnSpc>
              <a:spcPct val="90000"/>
            </a:lnSpc>
            <a:spcBef>
              <a:spcPct val="0"/>
            </a:spcBef>
            <a:spcAft>
              <a:spcPct val="15000"/>
            </a:spcAft>
            <a:buChar char="••"/>
          </a:pPr>
          <a:r>
            <a:rPr lang="es-MX" sz="2800" kern="1200" dirty="0" smtClean="0">
              <a:latin typeface="Comic Sans MS" pitchFamily="66" charset="0"/>
            </a:rPr>
            <a:t>el aprendizaje explica la conducta</a:t>
          </a:r>
          <a:endParaRPr lang="es-MX" sz="2800" kern="1200" dirty="0">
            <a:latin typeface="Comic Sans MS" pitchFamily="66" charset="0"/>
          </a:endParaRPr>
        </a:p>
        <a:p>
          <a:pPr marL="285750" lvl="1" indent="-285750" algn="just" defTabSz="1244600">
            <a:lnSpc>
              <a:spcPct val="90000"/>
            </a:lnSpc>
            <a:spcBef>
              <a:spcPct val="0"/>
            </a:spcBef>
            <a:spcAft>
              <a:spcPct val="15000"/>
            </a:spcAft>
            <a:buChar char="••"/>
          </a:pPr>
          <a:r>
            <a:rPr lang="es-MX" sz="2800" kern="1200" dirty="0" smtClean="0">
              <a:latin typeface="Comic Sans MS" pitchFamily="66" charset="0"/>
            </a:rPr>
            <a:t>Sólo la conducta observable y medible puede sentar las bases para predecir, explicar y controlar la conducta</a:t>
          </a:r>
          <a:endParaRPr lang="es-MX" sz="2800" kern="1200" dirty="0">
            <a:latin typeface="Comic Sans MS" pitchFamily="66" charset="0"/>
          </a:endParaRPr>
        </a:p>
      </dsp:txBody>
      <dsp:txXfrm rot="-5400000">
        <a:off x="1525476" y="84858"/>
        <a:ext cx="10109695" cy="1278217"/>
      </dsp:txXfrm>
    </dsp:sp>
    <dsp:sp modelId="{23974D66-5B7C-4B56-BB9E-E51115182C41}">
      <dsp:nvSpPr>
        <dsp:cNvPr id="0" name=""/>
        <dsp:cNvSpPr/>
      </dsp:nvSpPr>
      <dsp:spPr>
        <a:xfrm rot="5400000">
          <a:off x="-326887" y="2354089"/>
          <a:ext cx="2179251" cy="1525476"/>
        </a:xfrm>
        <a:prstGeom prst="chevron">
          <a:avLst/>
        </a:prstGeom>
        <a:gradFill rotWithShape="0">
          <a:gsLst>
            <a:gs pos="0">
              <a:schemeClr val="accent4">
                <a:shade val="50000"/>
                <a:hueOff val="0"/>
                <a:satOff val="0"/>
                <a:lumOff val="19819"/>
                <a:alphaOff val="0"/>
                <a:shade val="51000"/>
                <a:satMod val="130000"/>
              </a:schemeClr>
            </a:gs>
            <a:gs pos="80000">
              <a:schemeClr val="accent4">
                <a:shade val="50000"/>
                <a:hueOff val="0"/>
                <a:satOff val="0"/>
                <a:lumOff val="19819"/>
                <a:alphaOff val="0"/>
                <a:shade val="93000"/>
                <a:satMod val="130000"/>
              </a:schemeClr>
            </a:gs>
            <a:gs pos="100000">
              <a:schemeClr val="accent4">
                <a:shade val="50000"/>
                <a:hueOff val="0"/>
                <a:satOff val="0"/>
                <a:lumOff val="198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just" defTabSz="1689100">
            <a:lnSpc>
              <a:spcPct val="90000"/>
            </a:lnSpc>
            <a:spcBef>
              <a:spcPct val="0"/>
            </a:spcBef>
            <a:spcAft>
              <a:spcPct val="35000"/>
            </a:spcAft>
          </a:pPr>
          <a:endParaRPr lang="es-MX" sz="3800" kern="1200" dirty="0">
            <a:latin typeface="Comic Sans MS" pitchFamily="66" charset="0"/>
          </a:endParaRPr>
        </a:p>
      </dsp:txBody>
      <dsp:txXfrm rot="-5400000">
        <a:off x="1" y="2789939"/>
        <a:ext cx="1525476" cy="653775"/>
      </dsp:txXfrm>
    </dsp:sp>
    <dsp:sp modelId="{E2392B65-C534-4A57-A0DE-5E5D67ECBAF3}">
      <dsp:nvSpPr>
        <dsp:cNvPr id="0" name=""/>
        <dsp:cNvSpPr/>
      </dsp:nvSpPr>
      <dsp:spPr>
        <a:xfrm rot="5400000">
          <a:off x="5906641" y="-2353963"/>
          <a:ext cx="1416513" cy="10178843"/>
        </a:xfrm>
        <a:prstGeom prst="round2SameRect">
          <a:avLst/>
        </a:prstGeom>
        <a:solidFill>
          <a:schemeClr val="lt1">
            <a:alpha val="90000"/>
            <a:hueOff val="0"/>
            <a:satOff val="0"/>
            <a:lumOff val="0"/>
            <a:alphaOff val="0"/>
          </a:schemeClr>
        </a:solidFill>
        <a:ln w="9525" cap="flat" cmpd="sng" algn="ctr">
          <a:solidFill>
            <a:schemeClr val="accent4">
              <a:shade val="50000"/>
              <a:hueOff val="0"/>
              <a:satOff val="0"/>
              <a:lumOff val="19819"/>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06248" tIns="18415" rIns="18415" bIns="18415" numCol="1" spcCol="1270" anchor="ctr" anchorCtr="0">
          <a:noAutofit/>
        </a:bodyPr>
        <a:lstStyle/>
        <a:p>
          <a:pPr marL="285750" lvl="1" indent="-285750" algn="just" defTabSz="1289050">
            <a:lnSpc>
              <a:spcPct val="90000"/>
            </a:lnSpc>
            <a:spcBef>
              <a:spcPct val="0"/>
            </a:spcBef>
            <a:spcAft>
              <a:spcPct val="15000"/>
            </a:spcAft>
            <a:buChar char="••"/>
          </a:pPr>
          <a:r>
            <a:rPr lang="es-MX" sz="2900" kern="1200" dirty="0" smtClean="0">
              <a:latin typeface="Comic Sans MS" pitchFamily="66" charset="0"/>
            </a:rPr>
            <a:t>hallar los vínculos observables entre el comportamiento y las condiciones que lo ocasionan o controlan. </a:t>
          </a:r>
          <a:endParaRPr lang="es-MX" sz="2900" kern="1200" dirty="0">
            <a:latin typeface="Comic Sans MS" pitchFamily="66" charset="0"/>
          </a:endParaRPr>
        </a:p>
      </dsp:txBody>
      <dsp:txXfrm rot="-5400000">
        <a:off x="1525476" y="2096350"/>
        <a:ext cx="10109695" cy="1278217"/>
      </dsp:txXfrm>
    </dsp:sp>
    <dsp:sp modelId="{28430BCA-E4D9-450A-BEF0-8F372E75B3C6}">
      <dsp:nvSpPr>
        <dsp:cNvPr id="0" name=""/>
        <dsp:cNvSpPr/>
      </dsp:nvSpPr>
      <dsp:spPr>
        <a:xfrm rot="5400000">
          <a:off x="-326887" y="5090603"/>
          <a:ext cx="2179251" cy="1525476"/>
        </a:xfrm>
        <a:prstGeom prst="chevron">
          <a:avLst/>
        </a:prstGeom>
        <a:gradFill rotWithShape="0">
          <a:gsLst>
            <a:gs pos="0">
              <a:schemeClr val="accent4">
                <a:shade val="50000"/>
                <a:hueOff val="0"/>
                <a:satOff val="0"/>
                <a:lumOff val="19819"/>
                <a:alphaOff val="0"/>
                <a:shade val="51000"/>
                <a:satMod val="130000"/>
              </a:schemeClr>
            </a:gs>
            <a:gs pos="80000">
              <a:schemeClr val="accent4">
                <a:shade val="50000"/>
                <a:hueOff val="0"/>
                <a:satOff val="0"/>
                <a:lumOff val="19819"/>
                <a:alphaOff val="0"/>
                <a:shade val="93000"/>
                <a:satMod val="130000"/>
              </a:schemeClr>
            </a:gs>
            <a:gs pos="100000">
              <a:schemeClr val="accent4">
                <a:shade val="50000"/>
                <a:hueOff val="0"/>
                <a:satOff val="0"/>
                <a:lumOff val="198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just" defTabSz="1689100">
            <a:lnSpc>
              <a:spcPct val="90000"/>
            </a:lnSpc>
            <a:spcBef>
              <a:spcPct val="0"/>
            </a:spcBef>
            <a:spcAft>
              <a:spcPct val="35000"/>
            </a:spcAft>
          </a:pPr>
          <a:endParaRPr lang="es-MX" sz="3800" kern="1200" dirty="0">
            <a:latin typeface="Comic Sans MS" pitchFamily="66" charset="0"/>
          </a:endParaRPr>
        </a:p>
      </dsp:txBody>
      <dsp:txXfrm rot="-5400000">
        <a:off x="1" y="5526453"/>
        <a:ext cx="1525476" cy="653775"/>
      </dsp:txXfrm>
    </dsp:sp>
    <dsp:sp modelId="{FCBBD17B-A2B0-47FF-B0F4-9AC9B4069674}">
      <dsp:nvSpPr>
        <dsp:cNvPr id="0" name=""/>
        <dsp:cNvSpPr/>
      </dsp:nvSpPr>
      <dsp:spPr>
        <a:xfrm rot="5400000">
          <a:off x="5181619" y="382550"/>
          <a:ext cx="2866556" cy="10178843"/>
        </a:xfrm>
        <a:prstGeom prst="round2SameRect">
          <a:avLst/>
        </a:prstGeom>
        <a:solidFill>
          <a:schemeClr val="lt1">
            <a:alpha val="90000"/>
            <a:hueOff val="0"/>
            <a:satOff val="0"/>
            <a:lumOff val="0"/>
            <a:alphaOff val="0"/>
          </a:schemeClr>
        </a:solidFill>
        <a:ln w="9525" cap="flat" cmpd="sng" algn="ctr">
          <a:solidFill>
            <a:schemeClr val="accent4">
              <a:shade val="50000"/>
              <a:hueOff val="0"/>
              <a:satOff val="0"/>
              <a:lumOff val="19819"/>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endParaRPr lang="es-MX" sz="1600" kern="1200" dirty="0">
            <a:latin typeface="Comic Sans MS" pitchFamily="66" charset="0"/>
          </a:endParaRPr>
        </a:p>
        <a:p>
          <a:pPr marL="285750" lvl="1" indent="-285750" algn="just" defTabSz="1244600">
            <a:lnSpc>
              <a:spcPct val="90000"/>
            </a:lnSpc>
            <a:spcBef>
              <a:spcPct val="0"/>
            </a:spcBef>
            <a:spcAft>
              <a:spcPct val="15000"/>
            </a:spcAft>
            <a:buChar char="••"/>
          </a:pPr>
          <a:r>
            <a:rPr lang="es-MX" sz="2800" kern="1200" dirty="0" smtClean="0">
              <a:latin typeface="Comic Sans MS" pitchFamily="66" charset="0"/>
            </a:rPr>
            <a:t>la situación específica determina la respuesta, </a:t>
          </a:r>
          <a:endParaRPr lang="es-MX" sz="2800" kern="1200" dirty="0">
            <a:latin typeface="Comic Sans MS" pitchFamily="66" charset="0"/>
          </a:endParaRPr>
        </a:p>
        <a:p>
          <a:pPr marL="285750" lvl="1" indent="-285750" algn="just" defTabSz="1244600">
            <a:lnSpc>
              <a:spcPct val="90000"/>
            </a:lnSpc>
            <a:spcBef>
              <a:spcPct val="0"/>
            </a:spcBef>
            <a:spcAft>
              <a:spcPct val="15000"/>
            </a:spcAft>
            <a:buChar char="••"/>
          </a:pPr>
          <a:r>
            <a:rPr lang="es-MX" sz="2800" kern="1200" dirty="0" smtClean="0">
              <a:latin typeface="Comic Sans MS" pitchFamily="66" charset="0"/>
            </a:rPr>
            <a:t>desarrollo en la infancia reviste especial importancia para explicar los patrones del comportamiento adulto</a:t>
          </a:r>
          <a:endParaRPr lang="es-MX" sz="2800" kern="1200" dirty="0">
            <a:latin typeface="Comic Sans MS" pitchFamily="66" charset="0"/>
          </a:endParaRPr>
        </a:p>
        <a:p>
          <a:pPr marL="285750" lvl="1" indent="-285750" algn="just" defTabSz="1244600">
            <a:lnSpc>
              <a:spcPct val="90000"/>
            </a:lnSpc>
            <a:spcBef>
              <a:spcPct val="0"/>
            </a:spcBef>
            <a:spcAft>
              <a:spcPct val="15000"/>
            </a:spcAft>
            <a:buChar char="••"/>
          </a:pPr>
          <a:r>
            <a:rPr lang="es-ES" sz="2800" kern="1200" dirty="0" smtClean="0"/>
            <a:t>el organismo es moldeado y  mantenido por sus consecuencias y define al condicionamiento operante como el aprendizaje.</a:t>
          </a:r>
          <a:endParaRPr lang="es-MX" sz="2800" kern="1200" dirty="0">
            <a:latin typeface="Comic Sans MS" pitchFamily="66" charset="0"/>
          </a:endParaRPr>
        </a:p>
      </dsp:txBody>
      <dsp:txXfrm rot="-5400000">
        <a:off x="1525476" y="4178627"/>
        <a:ext cx="10038909" cy="258668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74725" y="3030538"/>
            <a:ext cx="11055350" cy="2090737"/>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Tree>
    <p:extLst>
      <p:ext uri="{BB962C8B-B14F-4D97-AF65-F5344CB8AC3E}">
        <p14:creationId xmlns:p14="http://schemas.microsoft.com/office/powerpoint/2010/main" val="10581509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4075402012"/>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74725" y="3030538"/>
            <a:ext cx="11055350" cy="2090737"/>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Tree>
    <p:extLst>
      <p:ext uri="{BB962C8B-B14F-4D97-AF65-F5344CB8AC3E}">
        <p14:creationId xmlns:p14="http://schemas.microsoft.com/office/powerpoint/2010/main" val="4194151549"/>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a:xfrm>
            <a:off x="650875" y="2276475"/>
            <a:ext cx="11703050" cy="64357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1599686694"/>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27113" y="6267450"/>
            <a:ext cx="11053762" cy="1936750"/>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2244449134"/>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3548263720"/>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50875" y="390525"/>
            <a:ext cx="11703050" cy="16256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3770950603"/>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Tree>
    <p:extLst>
      <p:ext uri="{BB962C8B-B14F-4D97-AF65-F5344CB8AC3E}">
        <p14:creationId xmlns:p14="http://schemas.microsoft.com/office/powerpoint/2010/main" val="3099104723"/>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882907"/>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50875" y="388938"/>
            <a:ext cx="4278313" cy="1652587"/>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70732122"/>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549525" y="6827838"/>
            <a:ext cx="7802563" cy="806450"/>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sym typeface="Monaco" charset="0"/>
            </a:endParaRPr>
          </a:p>
        </p:txBody>
      </p:sp>
      <p:sp>
        <p:nvSpPr>
          <p:cNvPr id="4" name="3 Marcador de texto"/>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30380863"/>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650875" y="2276475"/>
            <a:ext cx="11703050" cy="64357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407853898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296400" y="1828800"/>
            <a:ext cx="2794000" cy="4457700"/>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914400" y="1828800"/>
            <a:ext cx="8229600" cy="44577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2154092814"/>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428163" y="2276475"/>
            <a:ext cx="2925762" cy="64357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650875" y="2276475"/>
            <a:ext cx="8624888" cy="64357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40404593"/>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74725" y="3030538"/>
            <a:ext cx="11055350" cy="2090737"/>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Tree>
    <p:extLst>
      <p:ext uri="{BB962C8B-B14F-4D97-AF65-F5344CB8AC3E}">
        <p14:creationId xmlns:p14="http://schemas.microsoft.com/office/powerpoint/2010/main" val="1363061507"/>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a:xfrm>
            <a:off x="650875" y="2276475"/>
            <a:ext cx="11703050" cy="64357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947390028"/>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27113" y="6267450"/>
            <a:ext cx="11053762" cy="1936750"/>
          </a:xfrm>
        </p:spPr>
        <p:txBody>
          <a:bodyPr/>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1280005847"/>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1127244530"/>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50875" y="390525"/>
            <a:ext cx="11703050" cy="16256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2391573369"/>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Tree>
    <p:extLst>
      <p:ext uri="{BB962C8B-B14F-4D97-AF65-F5344CB8AC3E}">
        <p14:creationId xmlns:p14="http://schemas.microsoft.com/office/powerpoint/2010/main" val="3293203154"/>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810203999"/>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50875" y="388938"/>
            <a:ext cx="4278313" cy="1652587"/>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65738488"/>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549525" y="6827838"/>
            <a:ext cx="7802563" cy="806450"/>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sym typeface="Monaco" charset="0"/>
            </a:endParaRPr>
          </a:p>
        </p:txBody>
      </p:sp>
      <p:sp>
        <p:nvSpPr>
          <p:cNvPr id="4" name="3 Marcador de texto"/>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17712486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74725" y="3030538"/>
            <a:ext cx="11055350" cy="2090737"/>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Tree>
    <p:extLst>
      <p:ext uri="{BB962C8B-B14F-4D97-AF65-F5344CB8AC3E}">
        <p14:creationId xmlns:p14="http://schemas.microsoft.com/office/powerpoint/2010/main" val="1798068670"/>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650875" y="2276475"/>
            <a:ext cx="11703050" cy="64357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4023752412"/>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428163" y="2276475"/>
            <a:ext cx="2925762" cy="67278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650875" y="2276475"/>
            <a:ext cx="8624888" cy="67278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3340524668"/>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74725" y="3030538"/>
            <a:ext cx="11055350" cy="2090737"/>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Tree>
    <p:extLst>
      <p:ext uri="{BB962C8B-B14F-4D97-AF65-F5344CB8AC3E}">
        <p14:creationId xmlns:p14="http://schemas.microsoft.com/office/powerpoint/2010/main" val="2879609258"/>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1461162605"/>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27113" y="6267450"/>
            <a:ext cx="11053762" cy="1936750"/>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3863468134"/>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647700" y="5067300"/>
            <a:ext cx="2851150" cy="269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3651250" y="5067300"/>
            <a:ext cx="2851150" cy="269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1317870371"/>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50875" y="390525"/>
            <a:ext cx="11703050" cy="16256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627631004"/>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Tree>
    <p:extLst>
      <p:ext uri="{BB962C8B-B14F-4D97-AF65-F5344CB8AC3E}">
        <p14:creationId xmlns:p14="http://schemas.microsoft.com/office/powerpoint/2010/main" val="363925479"/>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580392958"/>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50875" y="388938"/>
            <a:ext cx="4278313" cy="1652587"/>
          </a:xfrm>
        </p:spPr>
        <p:txBody>
          <a:bodyPr/>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76183400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1656240855"/>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549525" y="6827838"/>
            <a:ext cx="7802563" cy="806450"/>
          </a:xfrm>
        </p:spPr>
        <p:txBody>
          <a:bodyPr/>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sym typeface="Monaco" charset="0"/>
            </a:endParaRPr>
          </a:p>
        </p:txBody>
      </p:sp>
      <p:sp>
        <p:nvSpPr>
          <p:cNvPr id="4" name="3 Marcador de texto"/>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600139176"/>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855902596"/>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5038725" y="2057400"/>
            <a:ext cx="1463675" cy="5702300"/>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647700" y="2057400"/>
            <a:ext cx="4238625" cy="57023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56330282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27113" y="6267450"/>
            <a:ext cx="11053762" cy="1936750"/>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68280767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914400" y="2819400"/>
            <a:ext cx="55118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6578600" y="2819400"/>
            <a:ext cx="55118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354692838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50875" y="390525"/>
            <a:ext cx="11703050" cy="16256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69291583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Tree>
    <p:extLst>
      <p:ext uri="{BB962C8B-B14F-4D97-AF65-F5344CB8AC3E}">
        <p14:creationId xmlns:p14="http://schemas.microsoft.com/office/powerpoint/2010/main" val="35959229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081080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50875" y="388938"/>
            <a:ext cx="4278313" cy="1652587"/>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93158368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394071118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549525" y="6827838"/>
            <a:ext cx="7802563" cy="806450"/>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sym typeface="Monaco" charset="0"/>
            </a:endParaRPr>
          </a:p>
        </p:txBody>
      </p:sp>
      <p:sp>
        <p:nvSpPr>
          <p:cNvPr id="4" name="3 Marcador de texto"/>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04495351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368446022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296400" y="203200"/>
            <a:ext cx="2794000" cy="8331200"/>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914400" y="203200"/>
            <a:ext cx="8229600" cy="8331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143122921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74725" y="3030538"/>
            <a:ext cx="11055350" cy="2090737"/>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Tree>
    <p:extLst>
      <p:ext uri="{BB962C8B-B14F-4D97-AF65-F5344CB8AC3E}">
        <p14:creationId xmlns:p14="http://schemas.microsoft.com/office/powerpoint/2010/main" val="115284501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345448571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27113" y="6267450"/>
            <a:ext cx="11053762" cy="1936750"/>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173076127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914400" y="2819400"/>
            <a:ext cx="55118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6578600" y="2819400"/>
            <a:ext cx="55118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251259813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50875" y="390525"/>
            <a:ext cx="11703050" cy="16256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48978570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Tree>
    <p:extLst>
      <p:ext uri="{BB962C8B-B14F-4D97-AF65-F5344CB8AC3E}">
        <p14:creationId xmlns:p14="http://schemas.microsoft.com/office/powerpoint/2010/main" val="214697442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138356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27113" y="6267450"/>
            <a:ext cx="11053762" cy="1936750"/>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1149342044"/>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50875" y="388938"/>
            <a:ext cx="4278313" cy="1652587"/>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82854614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549525" y="6827838"/>
            <a:ext cx="7802563" cy="806450"/>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sym typeface="Monaco" charset="0"/>
            </a:endParaRPr>
          </a:p>
        </p:txBody>
      </p:sp>
      <p:sp>
        <p:nvSpPr>
          <p:cNvPr id="4" name="3 Marcador de texto"/>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07593941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46273847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296400" y="203200"/>
            <a:ext cx="2794000" cy="8331200"/>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914400" y="203200"/>
            <a:ext cx="8229600" cy="8331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1075593869"/>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74725" y="3030538"/>
            <a:ext cx="11055350" cy="2090737"/>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Tree>
    <p:extLst>
      <p:ext uri="{BB962C8B-B14F-4D97-AF65-F5344CB8AC3E}">
        <p14:creationId xmlns:p14="http://schemas.microsoft.com/office/powerpoint/2010/main" val="1897895610"/>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a:xfrm>
            <a:off x="650875" y="2276475"/>
            <a:ext cx="11703050" cy="64357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2010244399"/>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27113" y="6267450"/>
            <a:ext cx="11053762" cy="1936750"/>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1561001506"/>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1684621786"/>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50875" y="390525"/>
            <a:ext cx="11703050" cy="16256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1586312643"/>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Tree>
    <p:extLst>
      <p:ext uri="{BB962C8B-B14F-4D97-AF65-F5344CB8AC3E}">
        <p14:creationId xmlns:p14="http://schemas.microsoft.com/office/powerpoint/2010/main" val="123113320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914400" y="5016500"/>
            <a:ext cx="5511800" cy="127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6578600" y="5016500"/>
            <a:ext cx="5511800" cy="127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826773643"/>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330977"/>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50875" y="388938"/>
            <a:ext cx="4278313" cy="1652587"/>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760119363"/>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549525" y="6827838"/>
            <a:ext cx="7802563" cy="806450"/>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sym typeface="Monaco" charset="0"/>
            </a:endParaRPr>
          </a:p>
        </p:txBody>
      </p:sp>
      <p:sp>
        <p:nvSpPr>
          <p:cNvPr id="4" name="3 Marcador de texto"/>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924094952"/>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650875" y="2276475"/>
            <a:ext cx="11703050" cy="64357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3121649074"/>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428163" y="203200"/>
            <a:ext cx="2925762" cy="8509000"/>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650875" y="203200"/>
            <a:ext cx="8624888" cy="8509000"/>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2361199509"/>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74725" y="3030538"/>
            <a:ext cx="11055350" cy="2090737"/>
          </a:xfrm>
          <a:prstGeom prst="rect">
            <a:avLst/>
          </a:prstGeo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Tree>
    <p:extLst>
      <p:ext uri="{BB962C8B-B14F-4D97-AF65-F5344CB8AC3E}">
        <p14:creationId xmlns:p14="http://schemas.microsoft.com/office/powerpoint/2010/main" val="809350284"/>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50875" y="390525"/>
            <a:ext cx="11703050" cy="16256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a:xfrm>
            <a:off x="650875" y="2276475"/>
            <a:ext cx="11703050" cy="64357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2057482847"/>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919781510"/>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50875" y="390525"/>
            <a:ext cx="11703050" cy="16256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519157265"/>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50875" y="390525"/>
            <a:ext cx="11703050" cy="1625600"/>
          </a:xfrm>
          <a:prstGeom prst="rect">
            <a:avLst/>
          </a:prstGeo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205841365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50875" y="390525"/>
            <a:ext cx="11703050" cy="16256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3304558303"/>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50875" y="390525"/>
            <a:ext cx="11703050" cy="1625600"/>
          </a:xfrm>
          <a:prstGeom prst="rect">
            <a:avLst/>
          </a:prstGeom>
        </p:spPr>
        <p:txBody>
          <a:bodyPr/>
          <a:lstStyle/>
          <a:p>
            <a:r>
              <a:rPr lang="es-ES" smtClean="0"/>
              <a:t>Haga clic para modificar el estilo de título del patrón</a:t>
            </a:r>
            <a:endParaRPr lang="es-MX"/>
          </a:p>
        </p:txBody>
      </p:sp>
    </p:spTree>
    <p:extLst>
      <p:ext uri="{BB962C8B-B14F-4D97-AF65-F5344CB8AC3E}">
        <p14:creationId xmlns:p14="http://schemas.microsoft.com/office/powerpoint/2010/main" val="435746951"/>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9707562"/>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50875" y="388938"/>
            <a:ext cx="4278313" cy="1652587"/>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202245862"/>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549525" y="6827838"/>
            <a:ext cx="7802563" cy="806450"/>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sym typeface="Monaco" charset="0"/>
            </a:endParaRPr>
          </a:p>
        </p:txBody>
      </p:sp>
      <p:sp>
        <p:nvSpPr>
          <p:cNvPr id="4" name="3 Marcador de texto"/>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182287911"/>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50875" y="390525"/>
            <a:ext cx="11703050" cy="1625600"/>
          </a:xfrm>
          <a:prstGeom prst="rect">
            <a:avLst/>
          </a:prstGeom>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650875" y="2276475"/>
            <a:ext cx="11703050" cy="64357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2734027212"/>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428163" y="390525"/>
            <a:ext cx="2925762" cy="8321675"/>
          </a:xfrm>
          <a:prstGeom prst="rect">
            <a:avLst/>
          </a:prstGeo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650875" y="390525"/>
            <a:ext cx="8624888" cy="832167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1635866951"/>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74725" y="3030538"/>
            <a:ext cx="11055350" cy="2090737"/>
          </a:xfrm>
          <a:prstGeom prst="rect">
            <a:avLst/>
          </a:prstGeo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Tree>
    <p:extLst>
      <p:ext uri="{BB962C8B-B14F-4D97-AF65-F5344CB8AC3E}">
        <p14:creationId xmlns:p14="http://schemas.microsoft.com/office/powerpoint/2010/main" val="461896672"/>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50875" y="390525"/>
            <a:ext cx="11703050" cy="16256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1830075487"/>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2310143778"/>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50875" y="390525"/>
            <a:ext cx="11703050" cy="16256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914400" y="1219200"/>
            <a:ext cx="5511800" cy="731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6578600" y="1219200"/>
            <a:ext cx="5511800" cy="731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412386016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Tree>
    <p:extLst>
      <p:ext uri="{BB962C8B-B14F-4D97-AF65-F5344CB8AC3E}">
        <p14:creationId xmlns:p14="http://schemas.microsoft.com/office/powerpoint/2010/main" val="3917129289"/>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50875" y="390525"/>
            <a:ext cx="11703050" cy="1625600"/>
          </a:xfrm>
          <a:prstGeom prst="rect">
            <a:avLst/>
          </a:prstGeo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1453668311"/>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50875" y="390525"/>
            <a:ext cx="11703050" cy="1625600"/>
          </a:xfrm>
          <a:prstGeom prst="rect">
            <a:avLst/>
          </a:prstGeom>
        </p:spPr>
        <p:txBody>
          <a:bodyPr/>
          <a:lstStyle/>
          <a:p>
            <a:r>
              <a:rPr lang="es-ES" smtClean="0"/>
              <a:t>Haga clic para modificar el estilo de título del patrón</a:t>
            </a:r>
            <a:endParaRPr lang="es-MX"/>
          </a:p>
        </p:txBody>
      </p:sp>
    </p:spTree>
    <p:extLst>
      <p:ext uri="{BB962C8B-B14F-4D97-AF65-F5344CB8AC3E}">
        <p14:creationId xmlns:p14="http://schemas.microsoft.com/office/powerpoint/2010/main" val="177461377"/>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0743032"/>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50875" y="388938"/>
            <a:ext cx="4278313" cy="1652587"/>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4050478191"/>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549525" y="6827838"/>
            <a:ext cx="7802563" cy="806450"/>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sym typeface="Monaco" charset="0"/>
            </a:endParaRPr>
          </a:p>
        </p:txBody>
      </p:sp>
      <p:sp>
        <p:nvSpPr>
          <p:cNvPr id="4" name="3 Marcador de texto"/>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717232412"/>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50875" y="390525"/>
            <a:ext cx="11703050" cy="1625600"/>
          </a:xfrm>
          <a:prstGeom prst="rect">
            <a:avLst/>
          </a:prstGeom>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3264539559"/>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428163" y="390525"/>
            <a:ext cx="2925762" cy="8143875"/>
          </a:xfrm>
          <a:prstGeom prst="rect">
            <a:avLst/>
          </a:prstGeo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650875" y="390525"/>
            <a:ext cx="8624888" cy="81438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1679769516"/>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74725" y="3030538"/>
            <a:ext cx="11055350" cy="2090737"/>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Tree>
    <p:extLst>
      <p:ext uri="{BB962C8B-B14F-4D97-AF65-F5344CB8AC3E}">
        <p14:creationId xmlns:p14="http://schemas.microsoft.com/office/powerpoint/2010/main" val="1665279590"/>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3851968788"/>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27113" y="6267450"/>
            <a:ext cx="11053762" cy="1936750"/>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77950332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1925726"/>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914400" y="2819400"/>
            <a:ext cx="26543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3721100" y="2819400"/>
            <a:ext cx="26543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595137372"/>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50875" y="390525"/>
            <a:ext cx="11703050" cy="16256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3025165104"/>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Tree>
    <p:extLst>
      <p:ext uri="{BB962C8B-B14F-4D97-AF65-F5344CB8AC3E}">
        <p14:creationId xmlns:p14="http://schemas.microsoft.com/office/powerpoint/2010/main" val="3401987852"/>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7959365"/>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50875" y="388938"/>
            <a:ext cx="4278313" cy="1652587"/>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976114854"/>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549525" y="6827838"/>
            <a:ext cx="7802563" cy="806450"/>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sym typeface="Monaco" charset="0"/>
            </a:endParaRPr>
          </a:p>
        </p:txBody>
      </p:sp>
      <p:sp>
        <p:nvSpPr>
          <p:cNvPr id="4" name="3 Marcador de texto"/>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626703225"/>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422706241"/>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296400" y="203200"/>
            <a:ext cx="2794000" cy="8331200"/>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914400" y="203200"/>
            <a:ext cx="8229600" cy="8331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4159562716"/>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74725" y="3030538"/>
            <a:ext cx="11055350" cy="2090737"/>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Tree>
    <p:extLst>
      <p:ext uri="{BB962C8B-B14F-4D97-AF65-F5344CB8AC3E}">
        <p14:creationId xmlns:p14="http://schemas.microsoft.com/office/powerpoint/2010/main" val="1251342543"/>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205355627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50875" y="388938"/>
            <a:ext cx="4278313" cy="1652587"/>
          </a:xfrm>
        </p:spPr>
        <p:txBody>
          <a:bodyPr/>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977075454"/>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27113" y="6267450"/>
            <a:ext cx="11053762" cy="1936750"/>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1602275139"/>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7772400" y="2819400"/>
            <a:ext cx="20828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10007600" y="2819400"/>
            <a:ext cx="20828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3918977634"/>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50875" y="390525"/>
            <a:ext cx="11703050" cy="16256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636019576"/>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Tree>
    <p:extLst>
      <p:ext uri="{BB962C8B-B14F-4D97-AF65-F5344CB8AC3E}">
        <p14:creationId xmlns:p14="http://schemas.microsoft.com/office/powerpoint/2010/main" val="2183141481"/>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1512020"/>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50875" y="388938"/>
            <a:ext cx="4278313" cy="1652587"/>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593376273"/>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549525" y="6827838"/>
            <a:ext cx="7802563" cy="806450"/>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sym typeface="Monaco" charset="0"/>
            </a:endParaRPr>
          </a:p>
        </p:txBody>
      </p:sp>
      <p:sp>
        <p:nvSpPr>
          <p:cNvPr id="4" name="3 Marcador de texto"/>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711973336"/>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2498039940"/>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296400" y="203200"/>
            <a:ext cx="2794000" cy="8331200"/>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914400" y="203200"/>
            <a:ext cx="8229600" cy="8331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967193906"/>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74725" y="3030538"/>
            <a:ext cx="11055350" cy="2090737"/>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Tree>
    <p:extLst>
      <p:ext uri="{BB962C8B-B14F-4D97-AF65-F5344CB8AC3E}">
        <p14:creationId xmlns:p14="http://schemas.microsoft.com/office/powerpoint/2010/main" val="288636920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549525" y="6827838"/>
            <a:ext cx="7802563" cy="806450"/>
          </a:xfrm>
        </p:spPr>
        <p:txBody>
          <a:bodyPr/>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sym typeface="Monaco" charset="0"/>
            </a:endParaRPr>
          </a:p>
        </p:txBody>
      </p:sp>
      <p:sp>
        <p:nvSpPr>
          <p:cNvPr id="4" name="3 Marcador de texto"/>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06457284"/>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734319025"/>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27113" y="6267450"/>
            <a:ext cx="11053762" cy="1936750"/>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55901434"/>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914400" y="2819400"/>
            <a:ext cx="26543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3721100" y="2819400"/>
            <a:ext cx="26543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2101246211"/>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50875" y="390525"/>
            <a:ext cx="11703050" cy="16256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1918294401"/>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Tree>
    <p:extLst>
      <p:ext uri="{BB962C8B-B14F-4D97-AF65-F5344CB8AC3E}">
        <p14:creationId xmlns:p14="http://schemas.microsoft.com/office/powerpoint/2010/main" val="314929979"/>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143723"/>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50875" y="388938"/>
            <a:ext cx="4278313" cy="1652587"/>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67654965"/>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549525" y="6827838"/>
            <a:ext cx="7802563" cy="806450"/>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sym typeface="Monaco" charset="0"/>
            </a:endParaRPr>
          </a:p>
        </p:txBody>
      </p:sp>
      <p:sp>
        <p:nvSpPr>
          <p:cNvPr id="4" name="3 Marcador de texto"/>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4175467609"/>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2671501094"/>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296400" y="203200"/>
            <a:ext cx="2794000" cy="8331200"/>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914400" y="203200"/>
            <a:ext cx="8229600" cy="8331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373304786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2.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2.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2.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0" y="1828800"/>
            <a:ext cx="11176000" cy="3048000"/>
          </a:xfrm>
          <a:prstGeom prst="rect">
            <a:avLst/>
          </a:prstGeom>
          <a:noFill/>
          <a:ln w="12700">
            <a:noFill/>
            <a:miter lim="800000"/>
            <a:headEnd/>
            <a:tailEnd/>
          </a:ln>
          <a:effectLst>
            <a:outerShdw dist="25399" dir="18900000" algn="ctr" rotWithShape="0">
              <a:schemeClr val="bg2">
                <a:alpha val="75000"/>
              </a:schemeClr>
            </a:outerShdw>
          </a:effectLst>
        </p:spPr>
        <p:txBody>
          <a:bodyPr vert="horz" wrap="square" lIns="50800" tIns="50800" rIns="50800" bIns="50800" numCol="1" anchor="b" anchorCtr="0" compatLnSpc="1">
            <a:prstTxWarp prst="textNoShape">
              <a:avLst/>
            </a:prstTxWarp>
          </a:bodyPr>
          <a:lstStyle/>
          <a:p>
            <a:pPr lvl="0"/>
            <a:r>
              <a:rPr lang="en-US" smtClean="0">
                <a:sym typeface="Monaco" charset="0"/>
              </a:rPr>
              <a:t>Click to edit Master title style</a:t>
            </a:r>
          </a:p>
        </p:txBody>
      </p:sp>
      <p:sp>
        <p:nvSpPr>
          <p:cNvPr id="1026" name="Rectangle 2"/>
          <p:cNvSpPr>
            <a:spLocks noGrp="1" noChangeArrowheads="1"/>
          </p:cNvSpPr>
          <p:nvPr>
            <p:ph type="body" idx="1"/>
          </p:nvPr>
        </p:nvSpPr>
        <p:spPr bwMode="auto">
          <a:xfrm>
            <a:off x="914400" y="5016500"/>
            <a:ext cx="11176000" cy="1270000"/>
          </a:xfrm>
          <a:prstGeom prst="rect">
            <a:avLst/>
          </a:prstGeom>
          <a:noFill/>
          <a:ln w="12700">
            <a:noFill/>
            <a:miter lim="800000"/>
            <a:headEnd/>
            <a:tailEnd/>
          </a:ln>
          <a:effectLst>
            <a:outerShdw dist="25399" dir="18900000" algn="ctr" rotWithShape="0">
              <a:schemeClr val="bg2">
                <a:alpha val="75000"/>
              </a:schemeClr>
            </a:outerShdw>
          </a:effectLst>
        </p:spPr>
        <p:txBody>
          <a:bodyPr vert="horz" wrap="square" lIns="50800" tIns="50800" rIns="50800" bIns="50800" numCol="1" anchor="t" anchorCtr="0" compatLnSpc="1">
            <a:prstTxWarp prst="textNoShape">
              <a:avLst/>
            </a:prstTxWarp>
          </a:bodyPr>
          <a:lstStyle/>
          <a:p>
            <a:pPr lvl="0"/>
            <a:r>
              <a:rPr lang="en-US" smtClean="0">
                <a:sym typeface="Monaco" charset="0"/>
              </a:rPr>
              <a:t>Click to edit Master text styles</a:t>
            </a:r>
          </a:p>
          <a:p>
            <a:pPr lvl="1"/>
            <a:r>
              <a:rPr lang="en-US" smtClean="0">
                <a:sym typeface="Monaco" charset="0"/>
              </a:rPr>
              <a:t>Second level</a:t>
            </a:r>
          </a:p>
          <a:p>
            <a:pPr lvl="2"/>
            <a:r>
              <a:rPr lang="en-US" smtClean="0">
                <a:sym typeface="Monaco" charset="0"/>
              </a:rPr>
              <a:t>Third level</a:t>
            </a:r>
          </a:p>
          <a:p>
            <a:pPr lvl="3"/>
            <a:r>
              <a:rPr lang="en-US" smtClean="0">
                <a:sym typeface="Monaco" charset="0"/>
              </a:rPr>
              <a:t>Fourth level</a:t>
            </a:r>
          </a:p>
          <a:p>
            <a:pPr lvl="4"/>
            <a:r>
              <a:rPr lang="en-US" smtClean="0">
                <a:sym typeface="Monaco" charset="0"/>
              </a:rPr>
              <a:t>Fifth level</a:t>
            </a:r>
          </a:p>
        </p:txBody>
      </p:sp>
    </p:spTree>
  </p:cSld>
  <p:clrMap bg1="dk2" tx1="lt1" bg2="dk1"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xStyles>
    <p:titleStyle>
      <a:lvl1pPr algn="ctr" rtl="0" eaLnBrk="0" fontAlgn="base" hangingPunct="0">
        <a:spcBef>
          <a:spcPct val="0"/>
        </a:spcBef>
        <a:spcAft>
          <a:spcPct val="0"/>
        </a:spcAft>
        <a:defRPr sz="7000">
          <a:solidFill>
            <a:schemeClr val="tx1"/>
          </a:solidFill>
          <a:latin typeface="+mj-lt"/>
          <a:ea typeface="+mj-ea"/>
          <a:cs typeface="+mj-cs"/>
          <a:sym typeface="Monaco" charset="0"/>
        </a:defRPr>
      </a:lvl1pPr>
      <a:lvl2pPr algn="ctr" rtl="0" eaLnBrk="0" fontAlgn="base" hangingPunct="0">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2pPr>
      <a:lvl3pPr algn="ctr" rtl="0" eaLnBrk="0" fontAlgn="base" hangingPunct="0">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3pPr>
      <a:lvl4pPr algn="ctr" rtl="0" eaLnBrk="0" fontAlgn="base" hangingPunct="0">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4pPr>
      <a:lvl5pPr algn="ctr" rtl="0" eaLnBrk="0" fontAlgn="base" hangingPunct="0">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5pPr>
      <a:lvl6pPr marL="4572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6pPr>
      <a:lvl7pPr marL="9144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7pPr>
      <a:lvl8pPr marL="13716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8pPr>
      <a:lvl9pPr marL="18288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9pPr>
    </p:titleStyle>
    <p:bodyStyle>
      <a:lvl1pPr marL="342900" indent="-342900" algn="ctr" rtl="0" eaLnBrk="0" fontAlgn="base" hangingPunct="0">
        <a:spcBef>
          <a:spcPct val="0"/>
        </a:spcBef>
        <a:spcAft>
          <a:spcPct val="0"/>
        </a:spcAft>
        <a:buChar char="•"/>
        <a:defRPr sz="3600">
          <a:solidFill>
            <a:schemeClr val="tx1"/>
          </a:solidFill>
          <a:latin typeface="+mn-lt"/>
          <a:ea typeface="+mn-ea"/>
          <a:cs typeface="+mn-cs"/>
          <a:sym typeface="Monaco" charset="0"/>
        </a:defRPr>
      </a:lvl1pPr>
      <a:lvl2pPr marL="742950" indent="-285750" algn="ctr" rtl="0" eaLnBrk="0" fontAlgn="base" hangingPunct="0">
        <a:spcBef>
          <a:spcPct val="0"/>
        </a:spcBef>
        <a:spcAft>
          <a:spcPct val="0"/>
        </a:spcAft>
        <a:buChar char="–"/>
        <a:defRPr sz="3600">
          <a:solidFill>
            <a:schemeClr val="tx1"/>
          </a:solidFill>
          <a:latin typeface="+mn-lt"/>
          <a:ea typeface="+mn-ea"/>
          <a:cs typeface="+mn-cs"/>
          <a:sym typeface="Monaco" charset="0"/>
        </a:defRPr>
      </a:lvl2pPr>
      <a:lvl3pPr marL="1143000" indent="-228600" algn="ctr" rtl="0" eaLnBrk="0" fontAlgn="base" hangingPunct="0">
        <a:spcBef>
          <a:spcPct val="0"/>
        </a:spcBef>
        <a:spcAft>
          <a:spcPct val="0"/>
        </a:spcAft>
        <a:buChar char="•"/>
        <a:defRPr sz="3600">
          <a:solidFill>
            <a:schemeClr val="tx1"/>
          </a:solidFill>
          <a:latin typeface="+mn-lt"/>
          <a:ea typeface="+mn-ea"/>
          <a:cs typeface="+mn-cs"/>
          <a:sym typeface="Monaco" charset="0"/>
        </a:defRPr>
      </a:lvl3pPr>
      <a:lvl4pPr marL="1600200" indent="-228600" algn="ctr" rtl="0" eaLnBrk="0" fontAlgn="base" hangingPunct="0">
        <a:spcBef>
          <a:spcPct val="0"/>
        </a:spcBef>
        <a:spcAft>
          <a:spcPct val="0"/>
        </a:spcAft>
        <a:buChar char="–"/>
        <a:defRPr sz="3600">
          <a:solidFill>
            <a:schemeClr val="tx1"/>
          </a:solidFill>
          <a:latin typeface="+mn-lt"/>
          <a:ea typeface="+mn-ea"/>
          <a:cs typeface="+mn-cs"/>
          <a:sym typeface="Monaco" charset="0"/>
        </a:defRPr>
      </a:lvl4pPr>
      <a:lvl5pPr marL="2057400" indent="-228600" algn="ctr" rtl="0" eaLnBrk="0" fontAlgn="base" hangingPunct="0">
        <a:spcBef>
          <a:spcPct val="0"/>
        </a:spcBef>
        <a:spcAft>
          <a:spcPct val="0"/>
        </a:spcAft>
        <a:buChar char="»"/>
        <a:defRPr sz="3600">
          <a:solidFill>
            <a:schemeClr val="tx1"/>
          </a:solidFill>
          <a:latin typeface="+mn-lt"/>
          <a:ea typeface="+mn-ea"/>
          <a:cs typeface="+mn-cs"/>
          <a:sym typeface="Monaco" charset="0"/>
        </a:defRPr>
      </a:lvl5pPr>
      <a:lvl6pPr marL="457200" algn="ctr" rtl="0" fontAlgn="base">
        <a:spcBef>
          <a:spcPct val="0"/>
        </a:spcBef>
        <a:spcAft>
          <a:spcPct val="0"/>
        </a:spcAft>
        <a:defRPr sz="3600">
          <a:solidFill>
            <a:schemeClr val="tx1"/>
          </a:solidFill>
          <a:latin typeface="+mn-lt"/>
          <a:ea typeface="+mn-ea"/>
          <a:cs typeface="+mn-cs"/>
          <a:sym typeface="Monaco" charset="0"/>
        </a:defRPr>
      </a:lvl6pPr>
      <a:lvl7pPr marL="914400" algn="ctr" rtl="0" fontAlgn="base">
        <a:spcBef>
          <a:spcPct val="0"/>
        </a:spcBef>
        <a:spcAft>
          <a:spcPct val="0"/>
        </a:spcAft>
        <a:defRPr sz="3600">
          <a:solidFill>
            <a:schemeClr val="tx1"/>
          </a:solidFill>
          <a:latin typeface="+mn-lt"/>
          <a:ea typeface="+mn-ea"/>
          <a:cs typeface="+mn-cs"/>
          <a:sym typeface="Monaco" charset="0"/>
        </a:defRPr>
      </a:lvl7pPr>
      <a:lvl8pPr marL="1371600" algn="ctr" rtl="0" fontAlgn="base">
        <a:spcBef>
          <a:spcPct val="0"/>
        </a:spcBef>
        <a:spcAft>
          <a:spcPct val="0"/>
        </a:spcAft>
        <a:defRPr sz="3600">
          <a:solidFill>
            <a:schemeClr val="tx1"/>
          </a:solidFill>
          <a:latin typeface="+mn-lt"/>
          <a:ea typeface="+mn-ea"/>
          <a:cs typeface="+mn-cs"/>
          <a:sym typeface="Monaco" charset="0"/>
        </a:defRPr>
      </a:lvl8pPr>
      <a:lvl9pPr marL="1828800" algn="ctr" rtl="0" fontAlgn="base">
        <a:spcBef>
          <a:spcPct val="0"/>
        </a:spcBef>
        <a:spcAft>
          <a:spcPct val="0"/>
        </a:spcAft>
        <a:defRPr sz="3600">
          <a:solidFill>
            <a:schemeClr val="tx1"/>
          </a:solidFill>
          <a:latin typeface="+mn-lt"/>
          <a:ea typeface="+mn-ea"/>
          <a:cs typeface="+mn-cs"/>
          <a:sym typeface="Monaco" charset="0"/>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bwMode="auto">
          <a:xfrm>
            <a:off x="914400" y="3352800"/>
            <a:ext cx="11176000" cy="3048000"/>
          </a:xfrm>
          <a:prstGeom prst="rect">
            <a:avLst/>
          </a:prstGeom>
          <a:noFill/>
          <a:ln w="12700">
            <a:noFill/>
            <a:miter lim="800000"/>
            <a:headEnd/>
            <a:tailEnd/>
          </a:ln>
          <a:effectLst>
            <a:outerShdw dist="25399" dir="18900000" algn="ctr" rotWithShape="0">
              <a:schemeClr val="bg2">
                <a:alpha val="75000"/>
              </a:schemeClr>
            </a:outerShdw>
          </a:effectLst>
        </p:spPr>
        <p:txBody>
          <a:bodyPr vert="horz" wrap="square" lIns="50800" tIns="50800" rIns="50800" bIns="50800" numCol="1" anchor="ctr" anchorCtr="0" compatLnSpc="1">
            <a:prstTxWarp prst="textNoShape">
              <a:avLst/>
            </a:prstTxWarp>
          </a:bodyPr>
          <a:lstStyle/>
          <a:p>
            <a:pPr lvl="0"/>
            <a:r>
              <a:rPr lang="en-US" smtClean="0">
                <a:sym typeface="Monaco" charset="0"/>
              </a:rPr>
              <a:t>Click to edit Master title style</a:t>
            </a:r>
          </a:p>
        </p:txBody>
      </p:sp>
    </p:spTree>
  </p:cSld>
  <p:clrMap bg1="dk2" tx1="lt1" bg2="dk1" tx2="lt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ransition/>
  <p:txStyles>
    <p:titleStyle>
      <a:lvl1pPr algn="ctr" rtl="0" eaLnBrk="0" fontAlgn="base" hangingPunct="0">
        <a:spcBef>
          <a:spcPct val="0"/>
        </a:spcBef>
        <a:spcAft>
          <a:spcPct val="0"/>
        </a:spcAft>
        <a:defRPr sz="7000">
          <a:solidFill>
            <a:schemeClr val="tx1"/>
          </a:solidFill>
          <a:latin typeface="+mj-lt"/>
          <a:ea typeface="+mj-ea"/>
          <a:cs typeface="+mj-cs"/>
          <a:sym typeface="Monaco" charset="0"/>
        </a:defRPr>
      </a:lvl1pPr>
      <a:lvl2pPr algn="ctr" rtl="0" eaLnBrk="0" fontAlgn="base" hangingPunct="0">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2pPr>
      <a:lvl3pPr algn="ctr" rtl="0" eaLnBrk="0" fontAlgn="base" hangingPunct="0">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3pPr>
      <a:lvl4pPr algn="ctr" rtl="0" eaLnBrk="0" fontAlgn="base" hangingPunct="0">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4pPr>
      <a:lvl5pPr algn="ctr" rtl="0" eaLnBrk="0" fontAlgn="base" hangingPunct="0">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5pPr>
      <a:lvl6pPr marL="4572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6pPr>
      <a:lvl7pPr marL="9144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7pPr>
      <a:lvl8pPr marL="13716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8pPr>
      <a:lvl9pPr marL="18288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9pPr>
    </p:titleStyle>
    <p:bodyStyle>
      <a:lvl1pPr marL="342900" indent="-342900" algn="ctr" rtl="0" eaLnBrk="0" fontAlgn="base" hangingPunct="0">
        <a:spcBef>
          <a:spcPct val="0"/>
        </a:spcBef>
        <a:spcAft>
          <a:spcPct val="0"/>
        </a:spcAft>
        <a:buChar char="•"/>
        <a:defRPr sz="3000">
          <a:solidFill>
            <a:schemeClr val="tx1"/>
          </a:solidFill>
          <a:latin typeface="+mn-lt"/>
          <a:ea typeface="+mn-ea"/>
          <a:cs typeface="+mn-cs"/>
          <a:sym typeface="Monaco" charset="0"/>
        </a:defRPr>
      </a:lvl1pPr>
      <a:lvl2pPr marL="742950" indent="-285750" algn="ctr" rtl="0" eaLnBrk="0" fontAlgn="base" hangingPunct="0">
        <a:spcBef>
          <a:spcPct val="0"/>
        </a:spcBef>
        <a:spcAft>
          <a:spcPct val="0"/>
        </a:spcAft>
        <a:buChar char="–"/>
        <a:defRPr sz="3000">
          <a:solidFill>
            <a:schemeClr val="tx1"/>
          </a:solidFill>
          <a:latin typeface="+mn-lt"/>
          <a:ea typeface="+mn-ea"/>
          <a:cs typeface="+mn-cs"/>
          <a:sym typeface="Monaco" charset="0"/>
        </a:defRPr>
      </a:lvl2pPr>
      <a:lvl3pPr marL="1143000" indent="-228600" algn="ctr" rtl="0" eaLnBrk="0" fontAlgn="base" hangingPunct="0">
        <a:spcBef>
          <a:spcPct val="0"/>
        </a:spcBef>
        <a:spcAft>
          <a:spcPct val="0"/>
        </a:spcAft>
        <a:buChar char="•"/>
        <a:defRPr sz="3000">
          <a:solidFill>
            <a:schemeClr val="tx1"/>
          </a:solidFill>
          <a:latin typeface="+mn-lt"/>
          <a:ea typeface="+mn-ea"/>
          <a:cs typeface="+mn-cs"/>
          <a:sym typeface="Monaco" charset="0"/>
        </a:defRPr>
      </a:lvl3pPr>
      <a:lvl4pPr marL="1600200" indent="-228600" algn="ctr" rtl="0" eaLnBrk="0" fontAlgn="base" hangingPunct="0">
        <a:spcBef>
          <a:spcPct val="0"/>
        </a:spcBef>
        <a:spcAft>
          <a:spcPct val="0"/>
        </a:spcAft>
        <a:buChar char="–"/>
        <a:defRPr sz="3000">
          <a:solidFill>
            <a:schemeClr val="tx1"/>
          </a:solidFill>
          <a:latin typeface="+mn-lt"/>
          <a:ea typeface="+mn-ea"/>
          <a:cs typeface="+mn-cs"/>
          <a:sym typeface="Monaco" charset="0"/>
        </a:defRPr>
      </a:lvl4pPr>
      <a:lvl5pPr marL="2057400" indent="-228600" algn="ctr" rtl="0" eaLnBrk="0" fontAlgn="base" hangingPunct="0">
        <a:spcBef>
          <a:spcPct val="0"/>
        </a:spcBef>
        <a:spcAft>
          <a:spcPct val="0"/>
        </a:spcAft>
        <a:buChar char="»"/>
        <a:defRPr sz="3000">
          <a:solidFill>
            <a:schemeClr val="tx1"/>
          </a:solidFill>
          <a:latin typeface="+mn-lt"/>
          <a:ea typeface="+mn-ea"/>
          <a:cs typeface="+mn-cs"/>
          <a:sym typeface="Monaco" charset="0"/>
        </a:defRPr>
      </a:lvl5pPr>
      <a:lvl6pPr marL="457200" algn="ctr" rtl="0" fontAlgn="base">
        <a:spcBef>
          <a:spcPct val="0"/>
        </a:spcBef>
        <a:spcAft>
          <a:spcPct val="0"/>
        </a:spcAft>
        <a:defRPr sz="3000">
          <a:solidFill>
            <a:schemeClr val="tx1"/>
          </a:solidFill>
          <a:latin typeface="+mn-lt"/>
          <a:ea typeface="+mn-ea"/>
          <a:cs typeface="+mn-cs"/>
          <a:sym typeface="Monaco" charset="0"/>
        </a:defRPr>
      </a:lvl6pPr>
      <a:lvl7pPr marL="914400" algn="ctr" rtl="0" fontAlgn="base">
        <a:spcBef>
          <a:spcPct val="0"/>
        </a:spcBef>
        <a:spcAft>
          <a:spcPct val="0"/>
        </a:spcAft>
        <a:defRPr sz="3000">
          <a:solidFill>
            <a:schemeClr val="tx1"/>
          </a:solidFill>
          <a:latin typeface="+mn-lt"/>
          <a:ea typeface="+mn-ea"/>
          <a:cs typeface="+mn-cs"/>
          <a:sym typeface="Monaco" charset="0"/>
        </a:defRPr>
      </a:lvl7pPr>
      <a:lvl8pPr marL="1371600" algn="ctr" rtl="0" fontAlgn="base">
        <a:spcBef>
          <a:spcPct val="0"/>
        </a:spcBef>
        <a:spcAft>
          <a:spcPct val="0"/>
        </a:spcAft>
        <a:defRPr sz="3000">
          <a:solidFill>
            <a:schemeClr val="tx1"/>
          </a:solidFill>
          <a:latin typeface="+mn-lt"/>
          <a:ea typeface="+mn-ea"/>
          <a:cs typeface="+mn-cs"/>
          <a:sym typeface="Monaco" charset="0"/>
        </a:defRPr>
      </a:lvl8pPr>
      <a:lvl9pPr marL="1828800" algn="ctr" rtl="0" fontAlgn="base">
        <a:spcBef>
          <a:spcPct val="0"/>
        </a:spcBef>
        <a:spcAft>
          <a:spcPct val="0"/>
        </a:spcAft>
        <a:defRPr sz="3000">
          <a:solidFill>
            <a:schemeClr val="tx1"/>
          </a:solidFill>
          <a:latin typeface="+mn-lt"/>
          <a:ea typeface="+mn-ea"/>
          <a:cs typeface="+mn-cs"/>
          <a:sym typeface="Monaco" charset="0"/>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bwMode="auto">
          <a:xfrm>
            <a:off x="914400" y="7696200"/>
            <a:ext cx="11176000" cy="1308100"/>
          </a:xfrm>
          <a:prstGeom prst="rect">
            <a:avLst/>
          </a:prstGeom>
          <a:noFill/>
          <a:ln w="12700">
            <a:noFill/>
            <a:miter lim="800000"/>
            <a:headEnd/>
            <a:tailEnd/>
          </a:ln>
          <a:effectLst>
            <a:outerShdw dist="25399" dir="18900000" algn="ctr" rotWithShape="0">
              <a:schemeClr val="bg2">
                <a:alpha val="75000"/>
              </a:schemeClr>
            </a:outerShdw>
          </a:effectLst>
        </p:spPr>
        <p:txBody>
          <a:bodyPr vert="horz" wrap="square" lIns="50800" tIns="50800" rIns="50800" bIns="50800" numCol="1" anchor="t" anchorCtr="0" compatLnSpc="1">
            <a:prstTxWarp prst="textNoShape">
              <a:avLst/>
            </a:prstTxWarp>
          </a:bodyPr>
          <a:lstStyle/>
          <a:p>
            <a:pPr lvl="0"/>
            <a:r>
              <a:rPr lang="en-US" smtClean="0">
                <a:sym typeface="Monaco" charset="0"/>
              </a:rPr>
              <a:t>Click to edit Master title style</a:t>
            </a:r>
          </a:p>
        </p:txBody>
      </p:sp>
    </p:spTree>
  </p:cSld>
  <p:clrMap bg1="dk2" tx1="lt1" bg2="dk1" tx2="lt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ransition/>
  <p:txStyles>
    <p:titleStyle>
      <a:lvl1pPr algn="ctr" rtl="0" eaLnBrk="0" fontAlgn="base" hangingPunct="0">
        <a:spcBef>
          <a:spcPct val="0"/>
        </a:spcBef>
        <a:spcAft>
          <a:spcPct val="0"/>
        </a:spcAft>
        <a:defRPr sz="7000">
          <a:solidFill>
            <a:schemeClr val="tx1"/>
          </a:solidFill>
          <a:latin typeface="+mj-lt"/>
          <a:ea typeface="+mj-ea"/>
          <a:cs typeface="+mj-cs"/>
          <a:sym typeface="Monaco" charset="0"/>
        </a:defRPr>
      </a:lvl1pPr>
      <a:lvl2pPr algn="ctr" rtl="0" eaLnBrk="0" fontAlgn="base" hangingPunct="0">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2pPr>
      <a:lvl3pPr algn="ctr" rtl="0" eaLnBrk="0" fontAlgn="base" hangingPunct="0">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3pPr>
      <a:lvl4pPr algn="ctr" rtl="0" eaLnBrk="0" fontAlgn="base" hangingPunct="0">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4pPr>
      <a:lvl5pPr algn="ctr" rtl="0" eaLnBrk="0" fontAlgn="base" hangingPunct="0">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5pPr>
      <a:lvl6pPr marL="4572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6pPr>
      <a:lvl7pPr marL="9144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7pPr>
      <a:lvl8pPr marL="13716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8pPr>
      <a:lvl9pPr marL="18288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9pPr>
    </p:titleStyle>
    <p:bodyStyle>
      <a:lvl1pPr marL="342900" indent="-342900" algn="ctr" rtl="0" eaLnBrk="0" fontAlgn="base" hangingPunct="0">
        <a:spcBef>
          <a:spcPct val="0"/>
        </a:spcBef>
        <a:spcAft>
          <a:spcPct val="0"/>
        </a:spcAft>
        <a:buChar char="•"/>
        <a:defRPr sz="3000">
          <a:solidFill>
            <a:schemeClr val="tx1"/>
          </a:solidFill>
          <a:latin typeface="+mn-lt"/>
          <a:ea typeface="+mn-ea"/>
          <a:cs typeface="+mn-cs"/>
          <a:sym typeface="Monaco" charset="0"/>
        </a:defRPr>
      </a:lvl1pPr>
      <a:lvl2pPr marL="742950" indent="-285750" algn="ctr" rtl="0" eaLnBrk="0" fontAlgn="base" hangingPunct="0">
        <a:spcBef>
          <a:spcPct val="0"/>
        </a:spcBef>
        <a:spcAft>
          <a:spcPct val="0"/>
        </a:spcAft>
        <a:buChar char="–"/>
        <a:defRPr sz="3000">
          <a:solidFill>
            <a:schemeClr val="tx1"/>
          </a:solidFill>
          <a:latin typeface="+mn-lt"/>
          <a:ea typeface="+mn-ea"/>
          <a:cs typeface="+mn-cs"/>
          <a:sym typeface="Monaco" charset="0"/>
        </a:defRPr>
      </a:lvl2pPr>
      <a:lvl3pPr marL="1143000" indent="-228600" algn="ctr" rtl="0" eaLnBrk="0" fontAlgn="base" hangingPunct="0">
        <a:spcBef>
          <a:spcPct val="0"/>
        </a:spcBef>
        <a:spcAft>
          <a:spcPct val="0"/>
        </a:spcAft>
        <a:buChar char="•"/>
        <a:defRPr sz="3000">
          <a:solidFill>
            <a:schemeClr val="tx1"/>
          </a:solidFill>
          <a:latin typeface="+mn-lt"/>
          <a:ea typeface="+mn-ea"/>
          <a:cs typeface="+mn-cs"/>
          <a:sym typeface="Monaco" charset="0"/>
        </a:defRPr>
      </a:lvl3pPr>
      <a:lvl4pPr marL="1600200" indent="-228600" algn="ctr" rtl="0" eaLnBrk="0" fontAlgn="base" hangingPunct="0">
        <a:spcBef>
          <a:spcPct val="0"/>
        </a:spcBef>
        <a:spcAft>
          <a:spcPct val="0"/>
        </a:spcAft>
        <a:buChar char="–"/>
        <a:defRPr sz="3000">
          <a:solidFill>
            <a:schemeClr val="tx1"/>
          </a:solidFill>
          <a:latin typeface="+mn-lt"/>
          <a:ea typeface="+mn-ea"/>
          <a:cs typeface="+mn-cs"/>
          <a:sym typeface="Monaco" charset="0"/>
        </a:defRPr>
      </a:lvl4pPr>
      <a:lvl5pPr marL="2057400" indent="-228600" algn="ctr" rtl="0" eaLnBrk="0" fontAlgn="base" hangingPunct="0">
        <a:spcBef>
          <a:spcPct val="0"/>
        </a:spcBef>
        <a:spcAft>
          <a:spcPct val="0"/>
        </a:spcAft>
        <a:buChar char="»"/>
        <a:defRPr sz="3000">
          <a:solidFill>
            <a:schemeClr val="tx1"/>
          </a:solidFill>
          <a:latin typeface="+mn-lt"/>
          <a:ea typeface="+mn-ea"/>
          <a:cs typeface="+mn-cs"/>
          <a:sym typeface="Monaco" charset="0"/>
        </a:defRPr>
      </a:lvl5pPr>
      <a:lvl6pPr marL="457200" algn="ctr" rtl="0" fontAlgn="base">
        <a:spcBef>
          <a:spcPct val="0"/>
        </a:spcBef>
        <a:spcAft>
          <a:spcPct val="0"/>
        </a:spcAft>
        <a:defRPr sz="3000">
          <a:solidFill>
            <a:schemeClr val="tx1"/>
          </a:solidFill>
          <a:latin typeface="+mn-lt"/>
          <a:ea typeface="+mn-ea"/>
          <a:cs typeface="+mn-cs"/>
          <a:sym typeface="Monaco" charset="0"/>
        </a:defRPr>
      </a:lvl6pPr>
      <a:lvl7pPr marL="914400" algn="ctr" rtl="0" fontAlgn="base">
        <a:spcBef>
          <a:spcPct val="0"/>
        </a:spcBef>
        <a:spcAft>
          <a:spcPct val="0"/>
        </a:spcAft>
        <a:defRPr sz="3000">
          <a:solidFill>
            <a:schemeClr val="tx1"/>
          </a:solidFill>
          <a:latin typeface="+mn-lt"/>
          <a:ea typeface="+mn-ea"/>
          <a:cs typeface="+mn-cs"/>
          <a:sym typeface="Monaco" charset="0"/>
        </a:defRPr>
      </a:lvl7pPr>
      <a:lvl8pPr marL="1371600" algn="ctr" rtl="0" fontAlgn="base">
        <a:spcBef>
          <a:spcPct val="0"/>
        </a:spcBef>
        <a:spcAft>
          <a:spcPct val="0"/>
        </a:spcAft>
        <a:defRPr sz="3000">
          <a:solidFill>
            <a:schemeClr val="tx1"/>
          </a:solidFill>
          <a:latin typeface="+mn-lt"/>
          <a:ea typeface="+mn-ea"/>
          <a:cs typeface="+mn-cs"/>
          <a:sym typeface="Monaco" charset="0"/>
        </a:defRPr>
      </a:lvl8pPr>
      <a:lvl9pPr marL="1828800" algn="ctr" rtl="0" fontAlgn="base">
        <a:spcBef>
          <a:spcPct val="0"/>
        </a:spcBef>
        <a:spcAft>
          <a:spcPct val="0"/>
        </a:spcAft>
        <a:defRPr sz="3000">
          <a:solidFill>
            <a:schemeClr val="tx1"/>
          </a:solidFill>
          <a:latin typeface="+mn-lt"/>
          <a:ea typeface="+mn-ea"/>
          <a:cs typeface="+mn-cs"/>
          <a:sym typeface="Monaco" charset="0"/>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bwMode="auto">
          <a:xfrm>
            <a:off x="647700" y="2057400"/>
            <a:ext cx="5854700" cy="2857500"/>
          </a:xfrm>
          <a:prstGeom prst="rect">
            <a:avLst/>
          </a:prstGeom>
          <a:noFill/>
          <a:ln w="12700">
            <a:noFill/>
            <a:miter lim="800000"/>
            <a:headEnd/>
            <a:tailEnd/>
          </a:ln>
          <a:effectLst>
            <a:outerShdw dist="25399" dir="18900000" algn="ctr" rotWithShape="0">
              <a:schemeClr val="bg2">
                <a:alpha val="75000"/>
              </a:schemeClr>
            </a:outerShdw>
          </a:effectLst>
        </p:spPr>
        <p:txBody>
          <a:bodyPr vert="horz" wrap="square" lIns="50800" tIns="50800" rIns="50800" bIns="50800" numCol="1" anchor="b" anchorCtr="0" compatLnSpc="1">
            <a:prstTxWarp prst="textNoShape">
              <a:avLst/>
            </a:prstTxWarp>
          </a:bodyPr>
          <a:lstStyle/>
          <a:p>
            <a:pPr lvl="0"/>
            <a:r>
              <a:rPr lang="en-US" smtClean="0">
                <a:sym typeface="Monaco" charset="0"/>
              </a:rPr>
              <a:t>Click to edit Master title style</a:t>
            </a:r>
          </a:p>
        </p:txBody>
      </p:sp>
      <p:sp>
        <p:nvSpPr>
          <p:cNvPr id="12290" name="Rectangle 2"/>
          <p:cNvSpPr>
            <a:spLocks noGrp="1" noChangeArrowheads="1"/>
          </p:cNvSpPr>
          <p:nvPr>
            <p:ph type="body" idx="1"/>
          </p:nvPr>
        </p:nvSpPr>
        <p:spPr bwMode="auto">
          <a:xfrm>
            <a:off x="647700" y="5067300"/>
            <a:ext cx="5854700" cy="2692400"/>
          </a:xfrm>
          <a:prstGeom prst="rect">
            <a:avLst/>
          </a:prstGeom>
          <a:noFill/>
          <a:ln w="12700">
            <a:noFill/>
            <a:miter lim="800000"/>
            <a:headEnd/>
            <a:tailEnd/>
          </a:ln>
          <a:effectLst>
            <a:outerShdw dist="25399" dir="18900000" algn="ctr" rotWithShape="0">
              <a:schemeClr val="bg2">
                <a:alpha val="75000"/>
              </a:schemeClr>
            </a:outerShdw>
          </a:effectLst>
        </p:spPr>
        <p:txBody>
          <a:bodyPr vert="horz" wrap="square" lIns="50800" tIns="50800" rIns="50800" bIns="50800" numCol="1" anchor="t" anchorCtr="0" compatLnSpc="1">
            <a:prstTxWarp prst="textNoShape">
              <a:avLst/>
            </a:prstTxWarp>
          </a:bodyPr>
          <a:lstStyle/>
          <a:p>
            <a:pPr lvl="0"/>
            <a:r>
              <a:rPr lang="en-US" smtClean="0">
                <a:sym typeface="Monaco" charset="0"/>
              </a:rPr>
              <a:t>Click to edit Master text styles</a:t>
            </a:r>
          </a:p>
          <a:p>
            <a:pPr lvl="1"/>
            <a:r>
              <a:rPr lang="en-US" smtClean="0">
                <a:sym typeface="Monaco" charset="0"/>
              </a:rPr>
              <a:t>Second level</a:t>
            </a:r>
          </a:p>
          <a:p>
            <a:pPr lvl="2"/>
            <a:r>
              <a:rPr lang="en-US" smtClean="0">
                <a:sym typeface="Monaco" charset="0"/>
              </a:rPr>
              <a:t>Third level</a:t>
            </a:r>
          </a:p>
          <a:p>
            <a:pPr lvl="3"/>
            <a:r>
              <a:rPr lang="en-US" smtClean="0">
                <a:sym typeface="Monaco" charset="0"/>
              </a:rPr>
              <a:t>Fourth level</a:t>
            </a:r>
          </a:p>
          <a:p>
            <a:pPr lvl="4"/>
            <a:r>
              <a:rPr lang="en-US" smtClean="0">
                <a:sym typeface="Monaco" charset="0"/>
              </a:rPr>
              <a:t>Fifth level</a:t>
            </a:r>
          </a:p>
        </p:txBody>
      </p:sp>
    </p:spTree>
  </p:cSld>
  <p:clrMap bg1="dk2" tx1="lt1" bg2="dk1"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p:txStyles>
    <p:titleStyle>
      <a:lvl1pPr algn="ctr" rtl="0" eaLnBrk="0" fontAlgn="base" hangingPunct="0">
        <a:spcBef>
          <a:spcPct val="0"/>
        </a:spcBef>
        <a:spcAft>
          <a:spcPct val="0"/>
        </a:spcAft>
        <a:defRPr sz="6000">
          <a:solidFill>
            <a:schemeClr val="tx1"/>
          </a:solidFill>
          <a:latin typeface="+mj-lt"/>
          <a:ea typeface="+mj-ea"/>
          <a:cs typeface="+mj-cs"/>
          <a:sym typeface="Monaco" charset="0"/>
        </a:defRPr>
      </a:lvl1pPr>
      <a:lvl2pPr algn="ctr" rtl="0" eaLnBrk="0" fontAlgn="base" hangingPunct="0">
        <a:spcBef>
          <a:spcPct val="0"/>
        </a:spcBef>
        <a:spcAft>
          <a:spcPct val="0"/>
        </a:spcAft>
        <a:defRPr sz="6000">
          <a:solidFill>
            <a:schemeClr val="tx1"/>
          </a:solidFill>
          <a:latin typeface="Monaco" charset="0"/>
          <a:ea typeface="ヒラギノ角ゴ ProN W3" charset="0"/>
          <a:cs typeface="ヒラギノ角ゴ ProN W3" charset="0"/>
          <a:sym typeface="Monaco" charset="0"/>
        </a:defRPr>
      </a:lvl2pPr>
      <a:lvl3pPr algn="ctr" rtl="0" eaLnBrk="0" fontAlgn="base" hangingPunct="0">
        <a:spcBef>
          <a:spcPct val="0"/>
        </a:spcBef>
        <a:spcAft>
          <a:spcPct val="0"/>
        </a:spcAft>
        <a:defRPr sz="6000">
          <a:solidFill>
            <a:schemeClr val="tx1"/>
          </a:solidFill>
          <a:latin typeface="Monaco" charset="0"/>
          <a:ea typeface="ヒラギノ角ゴ ProN W3" charset="0"/>
          <a:cs typeface="ヒラギノ角ゴ ProN W3" charset="0"/>
          <a:sym typeface="Monaco" charset="0"/>
        </a:defRPr>
      </a:lvl3pPr>
      <a:lvl4pPr algn="ctr" rtl="0" eaLnBrk="0" fontAlgn="base" hangingPunct="0">
        <a:spcBef>
          <a:spcPct val="0"/>
        </a:spcBef>
        <a:spcAft>
          <a:spcPct val="0"/>
        </a:spcAft>
        <a:defRPr sz="6000">
          <a:solidFill>
            <a:schemeClr val="tx1"/>
          </a:solidFill>
          <a:latin typeface="Monaco" charset="0"/>
          <a:ea typeface="ヒラギノ角ゴ ProN W3" charset="0"/>
          <a:cs typeface="ヒラギノ角ゴ ProN W3" charset="0"/>
          <a:sym typeface="Monaco" charset="0"/>
        </a:defRPr>
      </a:lvl4pPr>
      <a:lvl5pPr algn="ctr" rtl="0" eaLnBrk="0" fontAlgn="base" hangingPunct="0">
        <a:spcBef>
          <a:spcPct val="0"/>
        </a:spcBef>
        <a:spcAft>
          <a:spcPct val="0"/>
        </a:spcAft>
        <a:defRPr sz="6000">
          <a:solidFill>
            <a:schemeClr val="tx1"/>
          </a:solidFill>
          <a:latin typeface="Monaco" charset="0"/>
          <a:ea typeface="ヒラギノ角ゴ ProN W3" charset="0"/>
          <a:cs typeface="ヒラギノ角ゴ ProN W3" charset="0"/>
          <a:sym typeface="Monaco" charset="0"/>
        </a:defRPr>
      </a:lvl5pPr>
      <a:lvl6pPr marL="457200" algn="ctr" rtl="0" fontAlgn="base">
        <a:spcBef>
          <a:spcPct val="0"/>
        </a:spcBef>
        <a:spcAft>
          <a:spcPct val="0"/>
        </a:spcAft>
        <a:defRPr sz="6000">
          <a:solidFill>
            <a:schemeClr val="tx1"/>
          </a:solidFill>
          <a:latin typeface="Monaco" charset="0"/>
          <a:ea typeface="ヒラギノ角ゴ ProN W3" charset="0"/>
          <a:cs typeface="ヒラギノ角ゴ ProN W3" charset="0"/>
          <a:sym typeface="Monaco" charset="0"/>
        </a:defRPr>
      </a:lvl6pPr>
      <a:lvl7pPr marL="914400" algn="ctr" rtl="0" fontAlgn="base">
        <a:spcBef>
          <a:spcPct val="0"/>
        </a:spcBef>
        <a:spcAft>
          <a:spcPct val="0"/>
        </a:spcAft>
        <a:defRPr sz="6000">
          <a:solidFill>
            <a:schemeClr val="tx1"/>
          </a:solidFill>
          <a:latin typeface="Monaco" charset="0"/>
          <a:ea typeface="ヒラギノ角ゴ ProN W3" charset="0"/>
          <a:cs typeface="ヒラギノ角ゴ ProN W3" charset="0"/>
          <a:sym typeface="Monaco" charset="0"/>
        </a:defRPr>
      </a:lvl7pPr>
      <a:lvl8pPr marL="1371600" algn="ctr" rtl="0" fontAlgn="base">
        <a:spcBef>
          <a:spcPct val="0"/>
        </a:spcBef>
        <a:spcAft>
          <a:spcPct val="0"/>
        </a:spcAft>
        <a:defRPr sz="6000">
          <a:solidFill>
            <a:schemeClr val="tx1"/>
          </a:solidFill>
          <a:latin typeface="Monaco" charset="0"/>
          <a:ea typeface="ヒラギノ角ゴ ProN W3" charset="0"/>
          <a:cs typeface="ヒラギノ角ゴ ProN W3" charset="0"/>
          <a:sym typeface="Monaco" charset="0"/>
        </a:defRPr>
      </a:lvl8pPr>
      <a:lvl9pPr marL="1828800" algn="ctr" rtl="0" fontAlgn="base">
        <a:spcBef>
          <a:spcPct val="0"/>
        </a:spcBef>
        <a:spcAft>
          <a:spcPct val="0"/>
        </a:spcAft>
        <a:defRPr sz="6000">
          <a:solidFill>
            <a:schemeClr val="tx1"/>
          </a:solidFill>
          <a:latin typeface="Monaco" charset="0"/>
          <a:ea typeface="ヒラギノ角ゴ ProN W3" charset="0"/>
          <a:cs typeface="ヒラギノ角ゴ ProN W3" charset="0"/>
          <a:sym typeface="Monaco" charset="0"/>
        </a:defRPr>
      </a:lvl9pPr>
    </p:titleStyle>
    <p:bodyStyle>
      <a:lvl1pPr marL="342900" indent="-342900" algn="ctr" rtl="0" eaLnBrk="0" fontAlgn="base" hangingPunct="0">
        <a:spcBef>
          <a:spcPct val="0"/>
        </a:spcBef>
        <a:spcAft>
          <a:spcPct val="0"/>
        </a:spcAft>
        <a:buChar char="•"/>
        <a:defRPr sz="3000">
          <a:solidFill>
            <a:schemeClr val="tx1"/>
          </a:solidFill>
          <a:latin typeface="+mn-lt"/>
          <a:ea typeface="+mn-ea"/>
          <a:cs typeface="+mn-cs"/>
          <a:sym typeface="Monaco" charset="0"/>
        </a:defRPr>
      </a:lvl1pPr>
      <a:lvl2pPr marL="742950" indent="-285750" algn="ctr" rtl="0" eaLnBrk="0" fontAlgn="base" hangingPunct="0">
        <a:spcBef>
          <a:spcPct val="0"/>
        </a:spcBef>
        <a:spcAft>
          <a:spcPct val="0"/>
        </a:spcAft>
        <a:buChar char="–"/>
        <a:defRPr sz="3000">
          <a:solidFill>
            <a:schemeClr val="tx1"/>
          </a:solidFill>
          <a:latin typeface="+mn-lt"/>
          <a:ea typeface="+mn-ea"/>
          <a:cs typeface="+mn-cs"/>
          <a:sym typeface="Monaco" charset="0"/>
        </a:defRPr>
      </a:lvl2pPr>
      <a:lvl3pPr marL="1143000" indent="-228600" algn="ctr" rtl="0" eaLnBrk="0" fontAlgn="base" hangingPunct="0">
        <a:spcBef>
          <a:spcPct val="0"/>
        </a:spcBef>
        <a:spcAft>
          <a:spcPct val="0"/>
        </a:spcAft>
        <a:buChar char="•"/>
        <a:defRPr sz="3000">
          <a:solidFill>
            <a:schemeClr val="tx1"/>
          </a:solidFill>
          <a:latin typeface="+mn-lt"/>
          <a:ea typeface="+mn-ea"/>
          <a:cs typeface="+mn-cs"/>
          <a:sym typeface="Monaco" charset="0"/>
        </a:defRPr>
      </a:lvl3pPr>
      <a:lvl4pPr marL="1600200" indent="-228600" algn="ctr" rtl="0" eaLnBrk="0" fontAlgn="base" hangingPunct="0">
        <a:spcBef>
          <a:spcPct val="0"/>
        </a:spcBef>
        <a:spcAft>
          <a:spcPct val="0"/>
        </a:spcAft>
        <a:buChar char="–"/>
        <a:defRPr sz="3000">
          <a:solidFill>
            <a:schemeClr val="tx1"/>
          </a:solidFill>
          <a:latin typeface="+mn-lt"/>
          <a:ea typeface="+mn-ea"/>
          <a:cs typeface="+mn-cs"/>
          <a:sym typeface="Monaco" charset="0"/>
        </a:defRPr>
      </a:lvl4pPr>
      <a:lvl5pPr marL="2057400" indent="-228600" algn="ctr" rtl="0" eaLnBrk="0" fontAlgn="base" hangingPunct="0">
        <a:spcBef>
          <a:spcPct val="0"/>
        </a:spcBef>
        <a:spcAft>
          <a:spcPct val="0"/>
        </a:spcAft>
        <a:buChar char="»"/>
        <a:defRPr sz="3000">
          <a:solidFill>
            <a:schemeClr val="tx1"/>
          </a:solidFill>
          <a:latin typeface="+mn-lt"/>
          <a:ea typeface="+mn-ea"/>
          <a:cs typeface="+mn-cs"/>
          <a:sym typeface="Monaco" charset="0"/>
        </a:defRPr>
      </a:lvl5pPr>
      <a:lvl6pPr marL="457200" algn="ctr" rtl="0" fontAlgn="base">
        <a:spcBef>
          <a:spcPct val="0"/>
        </a:spcBef>
        <a:spcAft>
          <a:spcPct val="0"/>
        </a:spcAft>
        <a:defRPr sz="3000">
          <a:solidFill>
            <a:schemeClr val="tx1"/>
          </a:solidFill>
          <a:latin typeface="+mn-lt"/>
          <a:ea typeface="+mn-ea"/>
          <a:cs typeface="+mn-cs"/>
          <a:sym typeface="Monaco" charset="0"/>
        </a:defRPr>
      </a:lvl6pPr>
      <a:lvl7pPr marL="914400" algn="ctr" rtl="0" fontAlgn="base">
        <a:spcBef>
          <a:spcPct val="0"/>
        </a:spcBef>
        <a:spcAft>
          <a:spcPct val="0"/>
        </a:spcAft>
        <a:defRPr sz="3000">
          <a:solidFill>
            <a:schemeClr val="tx1"/>
          </a:solidFill>
          <a:latin typeface="+mn-lt"/>
          <a:ea typeface="+mn-ea"/>
          <a:cs typeface="+mn-cs"/>
          <a:sym typeface="Monaco" charset="0"/>
        </a:defRPr>
      </a:lvl7pPr>
      <a:lvl8pPr marL="1371600" algn="ctr" rtl="0" fontAlgn="base">
        <a:spcBef>
          <a:spcPct val="0"/>
        </a:spcBef>
        <a:spcAft>
          <a:spcPct val="0"/>
        </a:spcAft>
        <a:defRPr sz="3000">
          <a:solidFill>
            <a:schemeClr val="tx1"/>
          </a:solidFill>
          <a:latin typeface="+mn-lt"/>
          <a:ea typeface="+mn-ea"/>
          <a:cs typeface="+mn-cs"/>
          <a:sym typeface="Monaco" charset="0"/>
        </a:defRPr>
      </a:lvl8pPr>
      <a:lvl9pPr marL="1828800" algn="ctr" rtl="0" fontAlgn="base">
        <a:spcBef>
          <a:spcPct val="0"/>
        </a:spcBef>
        <a:spcAft>
          <a:spcPct val="0"/>
        </a:spcAft>
        <a:defRPr sz="3000">
          <a:solidFill>
            <a:schemeClr val="tx1"/>
          </a:solidFill>
          <a:latin typeface="+mn-lt"/>
          <a:ea typeface="+mn-ea"/>
          <a:cs typeface="+mn-cs"/>
          <a:sym typeface="Monaco" charset="0"/>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914400" y="203200"/>
            <a:ext cx="11176000" cy="2540000"/>
          </a:xfrm>
          <a:prstGeom prst="rect">
            <a:avLst/>
          </a:prstGeom>
          <a:noFill/>
          <a:ln w="12700">
            <a:noFill/>
            <a:miter lim="800000"/>
            <a:headEnd/>
            <a:tailEnd/>
          </a:ln>
          <a:effectLst>
            <a:outerShdw dist="25399" dir="18900000" algn="ctr" rotWithShape="0">
              <a:schemeClr val="bg2">
                <a:alpha val="75000"/>
              </a:schemeClr>
            </a:outerShdw>
          </a:effectLst>
        </p:spPr>
        <p:txBody>
          <a:bodyPr vert="horz" wrap="square" lIns="50800" tIns="50800" rIns="50800" bIns="50800" numCol="1" anchor="ctr" anchorCtr="0" compatLnSpc="1">
            <a:prstTxWarp prst="textNoShape">
              <a:avLst/>
            </a:prstTxWarp>
          </a:bodyPr>
          <a:lstStyle/>
          <a:p>
            <a:pPr lvl="0"/>
            <a:r>
              <a:rPr lang="en-US" smtClean="0">
                <a:sym typeface="Monaco" charset="0"/>
              </a:rPr>
              <a:t>Click to edit Master title style</a:t>
            </a:r>
          </a:p>
        </p:txBody>
      </p:sp>
      <p:sp>
        <p:nvSpPr>
          <p:cNvPr id="2050" name="Rectangle 2"/>
          <p:cNvSpPr>
            <a:spLocks noGrp="1" noChangeArrowheads="1"/>
          </p:cNvSpPr>
          <p:nvPr>
            <p:ph type="body" idx="1"/>
          </p:nvPr>
        </p:nvSpPr>
        <p:spPr bwMode="auto">
          <a:xfrm>
            <a:off x="914400" y="2819400"/>
            <a:ext cx="11176000" cy="5715000"/>
          </a:xfrm>
          <a:prstGeom prst="rect">
            <a:avLst/>
          </a:prstGeom>
          <a:noFill/>
          <a:ln w="12700">
            <a:noFill/>
            <a:miter lim="800000"/>
            <a:headEnd/>
            <a:tailEnd/>
          </a:ln>
          <a:effectLst>
            <a:outerShdw dist="25399" dir="18900000" algn="ctr" rotWithShape="0">
              <a:schemeClr val="bg2">
                <a:alpha val="75000"/>
              </a:schemeClr>
            </a:outerShdw>
          </a:effectLst>
        </p:spPr>
        <p:txBody>
          <a:bodyPr vert="horz" wrap="square" lIns="50800" tIns="50800" rIns="50800" bIns="50800" numCol="1" anchor="ctr" anchorCtr="0" compatLnSpc="1">
            <a:prstTxWarp prst="textNoShape">
              <a:avLst/>
            </a:prstTxWarp>
          </a:bodyPr>
          <a:lstStyle/>
          <a:p>
            <a:pPr lvl="0"/>
            <a:r>
              <a:rPr lang="en-US" smtClean="0">
                <a:sym typeface="Monaco" charset="0"/>
              </a:rPr>
              <a:t>Click to edit Master text styles</a:t>
            </a:r>
          </a:p>
          <a:p>
            <a:pPr lvl="1"/>
            <a:r>
              <a:rPr lang="en-US" smtClean="0">
                <a:sym typeface="Monaco" charset="0"/>
              </a:rPr>
              <a:t>Second level</a:t>
            </a:r>
          </a:p>
          <a:p>
            <a:pPr lvl="2"/>
            <a:r>
              <a:rPr lang="en-US" smtClean="0">
                <a:sym typeface="Monaco" charset="0"/>
              </a:rPr>
              <a:t>Third level</a:t>
            </a:r>
          </a:p>
          <a:p>
            <a:pPr lvl="3"/>
            <a:r>
              <a:rPr lang="en-US" smtClean="0">
                <a:sym typeface="Monaco" charset="0"/>
              </a:rPr>
              <a:t>Fourth level</a:t>
            </a:r>
          </a:p>
          <a:p>
            <a:pPr lvl="4"/>
            <a:r>
              <a:rPr lang="en-US" smtClean="0">
                <a:sym typeface="Monaco" charset="0"/>
              </a:rPr>
              <a:t>Fifth level</a:t>
            </a:r>
          </a:p>
        </p:txBody>
      </p:sp>
    </p:spTree>
  </p:cSld>
  <p:clrMap bg1="dk2" tx1="lt1" bg2="dk1"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p:txStyles>
    <p:titleStyle>
      <a:lvl1pPr algn="ctr" rtl="0" eaLnBrk="0" fontAlgn="base" hangingPunct="0">
        <a:spcBef>
          <a:spcPct val="0"/>
        </a:spcBef>
        <a:spcAft>
          <a:spcPct val="0"/>
        </a:spcAft>
        <a:defRPr sz="7000">
          <a:solidFill>
            <a:schemeClr val="tx1"/>
          </a:solidFill>
          <a:latin typeface="+mj-lt"/>
          <a:ea typeface="+mj-ea"/>
          <a:cs typeface="+mj-cs"/>
          <a:sym typeface="Monaco" charset="0"/>
        </a:defRPr>
      </a:lvl1pPr>
      <a:lvl2pPr algn="ctr" rtl="0" eaLnBrk="0" fontAlgn="base" hangingPunct="0">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2pPr>
      <a:lvl3pPr algn="ctr" rtl="0" eaLnBrk="0" fontAlgn="base" hangingPunct="0">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3pPr>
      <a:lvl4pPr algn="ctr" rtl="0" eaLnBrk="0" fontAlgn="base" hangingPunct="0">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4pPr>
      <a:lvl5pPr algn="ctr" rtl="0" eaLnBrk="0" fontAlgn="base" hangingPunct="0">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5pPr>
      <a:lvl6pPr marL="4572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6pPr>
      <a:lvl7pPr marL="9144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7pPr>
      <a:lvl8pPr marL="13716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8pPr>
      <a:lvl9pPr marL="18288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9pPr>
    </p:titleStyle>
    <p:bodyStyle>
      <a:lvl1pPr marL="854075" indent="-523875" algn="l" rtl="0" eaLnBrk="0" fontAlgn="base" hangingPunct="0">
        <a:spcBef>
          <a:spcPts val="3000"/>
        </a:spcBef>
        <a:spcAft>
          <a:spcPct val="0"/>
        </a:spcAft>
        <a:buSzPct val="139000"/>
        <a:buChar char="•"/>
        <a:defRPr sz="3600">
          <a:solidFill>
            <a:schemeClr val="tx1"/>
          </a:solidFill>
          <a:latin typeface="+mn-lt"/>
          <a:ea typeface="+mn-ea"/>
          <a:cs typeface="+mn-cs"/>
          <a:sym typeface="Monaco" charset="0"/>
        </a:defRPr>
      </a:lvl1pPr>
      <a:lvl2pPr marL="1438275" indent="-523875" algn="l" rtl="0" eaLnBrk="0" fontAlgn="base" hangingPunct="0">
        <a:spcBef>
          <a:spcPts val="3000"/>
        </a:spcBef>
        <a:spcAft>
          <a:spcPct val="0"/>
        </a:spcAft>
        <a:buSzPct val="139000"/>
        <a:buChar char="•"/>
        <a:defRPr sz="3600">
          <a:solidFill>
            <a:schemeClr val="tx1"/>
          </a:solidFill>
          <a:latin typeface="+mn-lt"/>
          <a:ea typeface="+mn-ea"/>
          <a:cs typeface="+mn-cs"/>
          <a:sym typeface="Monaco" charset="0"/>
        </a:defRPr>
      </a:lvl2pPr>
      <a:lvl3pPr marL="2022475" indent="-523875" algn="l" rtl="0" eaLnBrk="0" fontAlgn="base" hangingPunct="0">
        <a:spcBef>
          <a:spcPts val="3000"/>
        </a:spcBef>
        <a:spcAft>
          <a:spcPct val="0"/>
        </a:spcAft>
        <a:buSzPct val="139000"/>
        <a:buChar char="•"/>
        <a:defRPr sz="3600">
          <a:solidFill>
            <a:schemeClr val="tx1"/>
          </a:solidFill>
          <a:latin typeface="+mn-lt"/>
          <a:ea typeface="+mn-ea"/>
          <a:cs typeface="+mn-cs"/>
          <a:sym typeface="Monaco" charset="0"/>
        </a:defRPr>
      </a:lvl3pPr>
      <a:lvl4pPr marL="2606675" indent="-523875" algn="l" rtl="0" eaLnBrk="0" fontAlgn="base" hangingPunct="0">
        <a:spcBef>
          <a:spcPts val="3000"/>
        </a:spcBef>
        <a:spcAft>
          <a:spcPct val="0"/>
        </a:spcAft>
        <a:buSzPct val="139000"/>
        <a:buChar char="•"/>
        <a:defRPr sz="3600">
          <a:solidFill>
            <a:schemeClr val="tx1"/>
          </a:solidFill>
          <a:latin typeface="+mn-lt"/>
          <a:ea typeface="+mn-ea"/>
          <a:cs typeface="+mn-cs"/>
          <a:sym typeface="Monaco" charset="0"/>
        </a:defRPr>
      </a:lvl4pPr>
      <a:lvl5pPr marL="3190875" indent="-523875" algn="l" rtl="0" eaLnBrk="0" fontAlgn="base" hangingPunct="0">
        <a:spcBef>
          <a:spcPts val="3000"/>
        </a:spcBef>
        <a:spcAft>
          <a:spcPct val="0"/>
        </a:spcAft>
        <a:buSzPct val="139000"/>
        <a:buChar char="•"/>
        <a:defRPr sz="3600">
          <a:solidFill>
            <a:schemeClr val="tx1"/>
          </a:solidFill>
          <a:latin typeface="+mn-lt"/>
          <a:ea typeface="+mn-ea"/>
          <a:cs typeface="+mn-cs"/>
          <a:sym typeface="Monaco" charset="0"/>
        </a:defRPr>
      </a:lvl5pPr>
      <a:lvl6pPr marL="3648075" indent="-523875" algn="l" rtl="0" fontAlgn="base">
        <a:spcBef>
          <a:spcPts val="3000"/>
        </a:spcBef>
        <a:spcAft>
          <a:spcPct val="0"/>
        </a:spcAft>
        <a:buSzPct val="139000"/>
        <a:buChar char="•"/>
        <a:defRPr sz="3600">
          <a:solidFill>
            <a:schemeClr val="tx1"/>
          </a:solidFill>
          <a:latin typeface="+mn-lt"/>
          <a:ea typeface="+mn-ea"/>
          <a:cs typeface="+mn-cs"/>
          <a:sym typeface="Monaco" charset="0"/>
        </a:defRPr>
      </a:lvl6pPr>
      <a:lvl7pPr marL="4105275" indent="-523875" algn="l" rtl="0" fontAlgn="base">
        <a:spcBef>
          <a:spcPts val="3000"/>
        </a:spcBef>
        <a:spcAft>
          <a:spcPct val="0"/>
        </a:spcAft>
        <a:buSzPct val="139000"/>
        <a:buChar char="•"/>
        <a:defRPr sz="3600">
          <a:solidFill>
            <a:schemeClr val="tx1"/>
          </a:solidFill>
          <a:latin typeface="+mn-lt"/>
          <a:ea typeface="+mn-ea"/>
          <a:cs typeface="+mn-cs"/>
          <a:sym typeface="Monaco" charset="0"/>
        </a:defRPr>
      </a:lvl7pPr>
      <a:lvl8pPr marL="4562475" indent="-523875" algn="l" rtl="0" fontAlgn="base">
        <a:spcBef>
          <a:spcPts val="3000"/>
        </a:spcBef>
        <a:spcAft>
          <a:spcPct val="0"/>
        </a:spcAft>
        <a:buSzPct val="139000"/>
        <a:buChar char="•"/>
        <a:defRPr sz="3600">
          <a:solidFill>
            <a:schemeClr val="tx1"/>
          </a:solidFill>
          <a:latin typeface="+mn-lt"/>
          <a:ea typeface="+mn-ea"/>
          <a:cs typeface="+mn-cs"/>
          <a:sym typeface="Monaco" charset="0"/>
        </a:defRPr>
      </a:lvl8pPr>
      <a:lvl9pPr marL="5019675" indent="-523875" algn="l" rtl="0" fontAlgn="base">
        <a:spcBef>
          <a:spcPts val="3000"/>
        </a:spcBef>
        <a:spcAft>
          <a:spcPct val="0"/>
        </a:spcAft>
        <a:buSzPct val="139000"/>
        <a:buChar char="•"/>
        <a:defRPr sz="3600">
          <a:solidFill>
            <a:schemeClr val="tx1"/>
          </a:solidFill>
          <a:latin typeface="+mn-lt"/>
          <a:ea typeface="+mn-ea"/>
          <a:cs typeface="+mn-cs"/>
          <a:sym typeface="Monaco" charset="0"/>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914400" y="203200"/>
            <a:ext cx="11176000" cy="2540000"/>
          </a:xfrm>
          <a:prstGeom prst="rect">
            <a:avLst/>
          </a:prstGeom>
          <a:noFill/>
          <a:ln w="12700">
            <a:noFill/>
            <a:miter lim="800000"/>
            <a:headEnd/>
            <a:tailEnd/>
          </a:ln>
          <a:effectLst>
            <a:outerShdw dist="25399" dir="18900000" algn="ctr" rotWithShape="0">
              <a:schemeClr val="bg2">
                <a:alpha val="75000"/>
              </a:schemeClr>
            </a:outerShdw>
          </a:effectLst>
        </p:spPr>
        <p:txBody>
          <a:bodyPr vert="horz" wrap="square" lIns="50800" tIns="50800" rIns="50800" bIns="50800" numCol="1" anchor="ctr" anchorCtr="0" compatLnSpc="1">
            <a:prstTxWarp prst="textNoShape">
              <a:avLst/>
            </a:prstTxWarp>
          </a:bodyPr>
          <a:lstStyle/>
          <a:p>
            <a:pPr lvl="0"/>
            <a:r>
              <a:rPr lang="en-US" smtClean="0">
                <a:sym typeface="Monaco" charset="0"/>
              </a:rPr>
              <a:t>Click to edit Master title style</a:t>
            </a:r>
          </a:p>
        </p:txBody>
      </p:sp>
      <p:sp>
        <p:nvSpPr>
          <p:cNvPr id="3074" name="Rectangle 2"/>
          <p:cNvSpPr>
            <a:spLocks noGrp="1" noChangeArrowheads="1"/>
          </p:cNvSpPr>
          <p:nvPr>
            <p:ph type="body" idx="1"/>
          </p:nvPr>
        </p:nvSpPr>
        <p:spPr bwMode="auto">
          <a:xfrm>
            <a:off x="914400" y="2819400"/>
            <a:ext cx="11176000" cy="5715000"/>
          </a:xfrm>
          <a:prstGeom prst="rect">
            <a:avLst/>
          </a:prstGeom>
          <a:noFill/>
          <a:ln w="12700">
            <a:noFill/>
            <a:miter lim="800000"/>
            <a:headEnd/>
            <a:tailEnd/>
          </a:ln>
          <a:effectLst>
            <a:outerShdw dist="25399" dir="18900000" algn="ctr" rotWithShape="0">
              <a:schemeClr val="bg2">
                <a:alpha val="75000"/>
              </a:schemeClr>
            </a:outerShdw>
          </a:effectLst>
        </p:spPr>
        <p:txBody>
          <a:bodyPr vert="horz" wrap="square" lIns="50800" tIns="50800" rIns="50800" bIns="50800" numCol="1" anchor="t" anchorCtr="0" compatLnSpc="1">
            <a:prstTxWarp prst="textNoShape">
              <a:avLst/>
            </a:prstTxWarp>
          </a:bodyPr>
          <a:lstStyle/>
          <a:p>
            <a:pPr lvl="0"/>
            <a:r>
              <a:rPr lang="en-US" smtClean="0">
                <a:sym typeface="Monaco" charset="0"/>
              </a:rPr>
              <a:t>Click to edit Master text styles</a:t>
            </a:r>
          </a:p>
          <a:p>
            <a:pPr lvl="1"/>
            <a:r>
              <a:rPr lang="en-US" smtClean="0">
                <a:sym typeface="Monaco" charset="0"/>
              </a:rPr>
              <a:t>Second level</a:t>
            </a:r>
          </a:p>
          <a:p>
            <a:pPr lvl="2"/>
            <a:r>
              <a:rPr lang="en-US" smtClean="0">
                <a:sym typeface="Monaco" charset="0"/>
              </a:rPr>
              <a:t>Third level</a:t>
            </a:r>
          </a:p>
          <a:p>
            <a:pPr lvl="3"/>
            <a:r>
              <a:rPr lang="en-US" smtClean="0">
                <a:sym typeface="Monaco" charset="0"/>
              </a:rPr>
              <a:t>Fourth level</a:t>
            </a:r>
          </a:p>
          <a:p>
            <a:pPr lvl="4"/>
            <a:r>
              <a:rPr lang="en-US" smtClean="0">
                <a:sym typeface="Monaco" charset="0"/>
              </a:rPr>
              <a:t>Fifth level</a:t>
            </a:r>
          </a:p>
        </p:txBody>
      </p:sp>
    </p:spTree>
  </p:cSld>
  <p:clrMap bg1="dk2" tx1="lt1" bg2="dk1"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ransition/>
  <p:txStyles>
    <p:titleStyle>
      <a:lvl1pPr algn="ctr" rtl="0" eaLnBrk="0" fontAlgn="base" hangingPunct="0">
        <a:spcBef>
          <a:spcPct val="0"/>
        </a:spcBef>
        <a:spcAft>
          <a:spcPct val="0"/>
        </a:spcAft>
        <a:defRPr sz="7000">
          <a:solidFill>
            <a:schemeClr val="tx1"/>
          </a:solidFill>
          <a:latin typeface="+mj-lt"/>
          <a:ea typeface="+mj-ea"/>
          <a:cs typeface="+mj-cs"/>
          <a:sym typeface="Monaco" charset="0"/>
        </a:defRPr>
      </a:lvl1pPr>
      <a:lvl2pPr algn="ctr" rtl="0" eaLnBrk="0" fontAlgn="base" hangingPunct="0">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2pPr>
      <a:lvl3pPr algn="ctr" rtl="0" eaLnBrk="0" fontAlgn="base" hangingPunct="0">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3pPr>
      <a:lvl4pPr algn="ctr" rtl="0" eaLnBrk="0" fontAlgn="base" hangingPunct="0">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4pPr>
      <a:lvl5pPr algn="ctr" rtl="0" eaLnBrk="0" fontAlgn="base" hangingPunct="0">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5pPr>
      <a:lvl6pPr marL="4572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6pPr>
      <a:lvl7pPr marL="9144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7pPr>
      <a:lvl8pPr marL="13716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8pPr>
      <a:lvl9pPr marL="18288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9pPr>
    </p:titleStyle>
    <p:bodyStyle>
      <a:lvl1pPr marL="814388" indent="-484188" algn="l" rtl="0" eaLnBrk="0" fontAlgn="base" hangingPunct="0">
        <a:spcBef>
          <a:spcPts val="3600"/>
        </a:spcBef>
        <a:spcAft>
          <a:spcPct val="0"/>
        </a:spcAft>
        <a:buSzPct val="139000"/>
        <a:buChar char="•"/>
        <a:defRPr sz="3200">
          <a:solidFill>
            <a:schemeClr val="tx1"/>
          </a:solidFill>
          <a:latin typeface="+mn-lt"/>
          <a:ea typeface="+mn-ea"/>
          <a:cs typeface="+mn-cs"/>
          <a:sym typeface="Monaco" charset="0"/>
        </a:defRPr>
      </a:lvl1pPr>
      <a:lvl2pPr marL="1398588" indent="-484188" algn="l" rtl="0" eaLnBrk="0" fontAlgn="base" hangingPunct="0">
        <a:spcBef>
          <a:spcPts val="3600"/>
        </a:spcBef>
        <a:spcAft>
          <a:spcPct val="0"/>
        </a:spcAft>
        <a:buSzPct val="139000"/>
        <a:buChar char="•"/>
        <a:defRPr sz="3200">
          <a:solidFill>
            <a:schemeClr val="tx1"/>
          </a:solidFill>
          <a:latin typeface="+mn-lt"/>
          <a:ea typeface="+mn-ea"/>
          <a:cs typeface="+mn-cs"/>
          <a:sym typeface="Monaco" charset="0"/>
        </a:defRPr>
      </a:lvl2pPr>
      <a:lvl3pPr marL="1982788" indent="-484188" algn="l" rtl="0" eaLnBrk="0" fontAlgn="base" hangingPunct="0">
        <a:spcBef>
          <a:spcPts val="3600"/>
        </a:spcBef>
        <a:spcAft>
          <a:spcPct val="0"/>
        </a:spcAft>
        <a:buSzPct val="139000"/>
        <a:buChar char="•"/>
        <a:defRPr sz="3200">
          <a:solidFill>
            <a:schemeClr val="tx1"/>
          </a:solidFill>
          <a:latin typeface="+mn-lt"/>
          <a:ea typeface="+mn-ea"/>
          <a:cs typeface="+mn-cs"/>
          <a:sym typeface="Monaco" charset="0"/>
        </a:defRPr>
      </a:lvl3pPr>
      <a:lvl4pPr marL="2566988" indent="-484188" algn="l" rtl="0" eaLnBrk="0" fontAlgn="base" hangingPunct="0">
        <a:spcBef>
          <a:spcPts val="3600"/>
        </a:spcBef>
        <a:spcAft>
          <a:spcPct val="0"/>
        </a:spcAft>
        <a:buSzPct val="139000"/>
        <a:buChar char="•"/>
        <a:defRPr sz="3200">
          <a:solidFill>
            <a:schemeClr val="tx1"/>
          </a:solidFill>
          <a:latin typeface="+mn-lt"/>
          <a:ea typeface="+mn-ea"/>
          <a:cs typeface="+mn-cs"/>
          <a:sym typeface="Monaco" charset="0"/>
        </a:defRPr>
      </a:lvl4pPr>
      <a:lvl5pPr marL="3151188" indent="-484188" algn="l" rtl="0" eaLnBrk="0" fontAlgn="base" hangingPunct="0">
        <a:spcBef>
          <a:spcPts val="3600"/>
        </a:spcBef>
        <a:spcAft>
          <a:spcPct val="0"/>
        </a:spcAft>
        <a:buSzPct val="139000"/>
        <a:buChar char="•"/>
        <a:defRPr sz="3200">
          <a:solidFill>
            <a:schemeClr val="tx1"/>
          </a:solidFill>
          <a:latin typeface="+mn-lt"/>
          <a:ea typeface="+mn-ea"/>
          <a:cs typeface="+mn-cs"/>
          <a:sym typeface="Monaco" charset="0"/>
        </a:defRPr>
      </a:lvl5pPr>
      <a:lvl6pPr marL="3608388" indent="-484188" algn="l" rtl="0" fontAlgn="base">
        <a:spcBef>
          <a:spcPts val="3600"/>
        </a:spcBef>
        <a:spcAft>
          <a:spcPct val="0"/>
        </a:spcAft>
        <a:buSzPct val="139000"/>
        <a:buChar char="•"/>
        <a:defRPr sz="3200">
          <a:solidFill>
            <a:schemeClr val="tx1"/>
          </a:solidFill>
          <a:latin typeface="+mn-lt"/>
          <a:ea typeface="+mn-ea"/>
          <a:cs typeface="+mn-cs"/>
          <a:sym typeface="Monaco" charset="0"/>
        </a:defRPr>
      </a:lvl6pPr>
      <a:lvl7pPr marL="4065588" indent="-484188" algn="l" rtl="0" fontAlgn="base">
        <a:spcBef>
          <a:spcPts val="3600"/>
        </a:spcBef>
        <a:spcAft>
          <a:spcPct val="0"/>
        </a:spcAft>
        <a:buSzPct val="139000"/>
        <a:buChar char="•"/>
        <a:defRPr sz="3200">
          <a:solidFill>
            <a:schemeClr val="tx1"/>
          </a:solidFill>
          <a:latin typeface="+mn-lt"/>
          <a:ea typeface="+mn-ea"/>
          <a:cs typeface="+mn-cs"/>
          <a:sym typeface="Monaco" charset="0"/>
        </a:defRPr>
      </a:lvl7pPr>
      <a:lvl8pPr marL="4522788" indent="-484188" algn="l" rtl="0" fontAlgn="base">
        <a:spcBef>
          <a:spcPts val="3600"/>
        </a:spcBef>
        <a:spcAft>
          <a:spcPct val="0"/>
        </a:spcAft>
        <a:buSzPct val="139000"/>
        <a:buChar char="•"/>
        <a:defRPr sz="3200">
          <a:solidFill>
            <a:schemeClr val="tx1"/>
          </a:solidFill>
          <a:latin typeface="+mn-lt"/>
          <a:ea typeface="+mn-ea"/>
          <a:cs typeface="+mn-cs"/>
          <a:sym typeface="Monaco" charset="0"/>
        </a:defRPr>
      </a:lvl8pPr>
      <a:lvl9pPr marL="4979988" indent="-484188" algn="l" rtl="0" fontAlgn="base">
        <a:spcBef>
          <a:spcPts val="3600"/>
        </a:spcBef>
        <a:spcAft>
          <a:spcPct val="0"/>
        </a:spcAft>
        <a:buSzPct val="139000"/>
        <a:buChar char="•"/>
        <a:defRPr sz="3200">
          <a:solidFill>
            <a:schemeClr val="tx1"/>
          </a:solidFill>
          <a:latin typeface="+mn-lt"/>
          <a:ea typeface="+mn-ea"/>
          <a:cs typeface="+mn-cs"/>
          <a:sym typeface="Monaco" charset="0"/>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914400" y="203200"/>
            <a:ext cx="11176000" cy="2540000"/>
          </a:xfrm>
          <a:prstGeom prst="rect">
            <a:avLst/>
          </a:prstGeom>
          <a:noFill/>
          <a:ln w="12700">
            <a:noFill/>
            <a:miter lim="800000"/>
            <a:headEnd/>
            <a:tailEnd/>
          </a:ln>
          <a:effectLst>
            <a:outerShdw dist="25399" dir="18900000" algn="ctr" rotWithShape="0">
              <a:schemeClr val="bg2">
                <a:alpha val="75000"/>
              </a:schemeClr>
            </a:outerShdw>
          </a:effectLst>
        </p:spPr>
        <p:txBody>
          <a:bodyPr vert="horz" wrap="square" lIns="50800" tIns="50800" rIns="50800" bIns="50800" numCol="1" anchor="ctr" anchorCtr="0" compatLnSpc="1">
            <a:prstTxWarp prst="textNoShape">
              <a:avLst/>
            </a:prstTxWarp>
          </a:bodyPr>
          <a:lstStyle/>
          <a:p>
            <a:pPr lvl="0"/>
            <a:r>
              <a:rPr lang="en-US" smtClean="0">
                <a:sym typeface="Monaco" charset="0"/>
              </a:rPr>
              <a:t>Click to edit Master title style</a:t>
            </a:r>
          </a:p>
        </p:txBody>
      </p:sp>
    </p:spTree>
  </p:cSld>
  <p:clrMap bg1="dk2" tx1="lt1" bg2="dk1"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ransition/>
  <p:txStyles>
    <p:titleStyle>
      <a:lvl1pPr algn="ctr" rtl="0" eaLnBrk="0" fontAlgn="base" hangingPunct="0">
        <a:spcBef>
          <a:spcPct val="0"/>
        </a:spcBef>
        <a:spcAft>
          <a:spcPct val="0"/>
        </a:spcAft>
        <a:defRPr sz="7000">
          <a:solidFill>
            <a:schemeClr val="tx1"/>
          </a:solidFill>
          <a:latin typeface="+mj-lt"/>
          <a:ea typeface="+mj-ea"/>
          <a:cs typeface="+mj-cs"/>
          <a:sym typeface="Monaco" charset="0"/>
        </a:defRPr>
      </a:lvl1pPr>
      <a:lvl2pPr algn="ctr" rtl="0" eaLnBrk="0" fontAlgn="base" hangingPunct="0">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2pPr>
      <a:lvl3pPr algn="ctr" rtl="0" eaLnBrk="0" fontAlgn="base" hangingPunct="0">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3pPr>
      <a:lvl4pPr algn="ctr" rtl="0" eaLnBrk="0" fontAlgn="base" hangingPunct="0">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4pPr>
      <a:lvl5pPr algn="ctr" rtl="0" eaLnBrk="0" fontAlgn="base" hangingPunct="0">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5pPr>
      <a:lvl6pPr marL="4572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6pPr>
      <a:lvl7pPr marL="9144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7pPr>
      <a:lvl8pPr marL="13716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8pPr>
      <a:lvl9pPr marL="18288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9pPr>
    </p:titleStyle>
    <p:bodyStyle>
      <a:lvl1pPr marL="904875" indent="-523875" algn="l" rtl="0" eaLnBrk="0" fontAlgn="base" hangingPunct="0">
        <a:spcBef>
          <a:spcPts val="3000"/>
        </a:spcBef>
        <a:spcAft>
          <a:spcPct val="0"/>
        </a:spcAft>
        <a:buSzPct val="139000"/>
        <a:buChar char="•"/>
        <a:defRPr sz="3600">
          <a:solidFill>
            <a:schemeClr val="tx1"/>
          </a:solidFill>
          <a:latin typeface="+mn-lt"/>
          <a:ea typeface="+mn-ea"/>
          <a:cs typeface="+mn-cs"/>
          <a:sym typeface="Monaco" charset="0"/>
        </a:defRPr>
      </a:lvl1pPr>
      <a:lvl2pPr marL="1489075" indent="-523875" algn="l" rtl="0" eaLnBrk="0" fontAlgn="base" hangingPunct="0">
        <a:spcBef>
          <a:spcPts val="3000"/>
        </a:spcBef>
        <a:spcAft>
          <a:spcPct val="0"/>
        </a:spcAft>
        <a:buSzPct val="139000"/>
        <a:buChar char="•"/>
        <a:defRPr sz="3600">
          <a:solidFill>
            <a:schemeClr val="tx1"/>
          </a:solidFill>
          <a:latin typeface="+mn-lt"/>
          <a:ea typeface="+mn-ea"/>
          <a:cs typeface="+mn-cs"/>
          <a:sym typeface="Monaco" charset="0"/>
        </a:defRPr>
      </a:lvl2pPr>
      <a:lvl3pPr marL="2073275" indent="-523875" algn="l" rtl="0" eaLnBrk="0" fontAlgn="base" hangingPunct="0">
        <a:spcBef>
          <a:spcPts val="3000"/>
        </a:spcBef>
        <a:spcAft>
          <a:spcPct val="0"/>
        </a:spcAft>
        <a:buSzPct val="139000"/>
        <a:buChar char="•"/>
        <a:defRPr sz="3600">
          <a:solidFill>
            <a:schemeClr val="tx1"/>
          </a:solidFill>
          <a:latin typeface="+mn-lt"/>
          <a:ea typeface="+mn-ea"/>
          <a:cs typeface="+mn-cs"/>
          <a:sym typeface="Monaco" charset="0"/>
        </a:defRPr>
      </a:lvl3pPr>
      <a:lvl4pPr marL="2657475" indent="-523875" algn="l" rtl="0" eaLnBrk="0" fontAlgn="base" hangingPunct="0">
        <a:spcBef>
          <a:spcPts val="3000"/>
        </a:spcBef>
        <a:spcAft>
          <a:spcPct val="0"/>
        </a:spcAft>
        <a:buSzPct val="139000"/>
        <a:buChar char="•"/>
        <a:defRPr sz="3600">
          <a:solidFill>
            <a:schemeClr val="tx1"/>
          </a:solidFill>
          <a:latin typeface="+mn-lt"/>
          <a:ea typeface="+mn-ea"/>
          <a:cs typeface="+mn-cs"/>
          <a:sym typeface="Monaco" charset="0"/>
        </a:defRPr>
      </a:lvl4pPr>
      <a:lvl5pPr marL="3241675" indent="-523875" algn="l" rtl="0" eaLnBrk="0" fontAlgn="base" hangingPunct="0">
        <a:spcBef>
          <a:spcPts val="3000"/>
        </a:spcBef>
        <a:spcAft>
          <a:spcPct val="0"/>
        </a:spcAft>
        <a:buSzPct val="139000"/>
        <a:buChar char="•"/>
        <a:defRPr sz="3600">
          <a:solidFill>
            <a:schemeClr val="tx1"/>
          </a:solidFill>
          <a:latin typeface="+mn-lt"/>
          <a:ea typeface="+mn-ea"/>
          <a:cs typeface="+mn-cs"/>
          <a:sym typeface="Monaco" charset="0"/>
        </a:defRPr>
      </a:lvl5pPr>
      <a:lvl6pPr marL="3698875" indent="-523875" algn="l" rtl="0" fontAlgn="base">
        <a:spcBef>
          <a:spcPts val="3000"/>
        </a:spcBef>
        <a:spcAft>
          <a:spcPct val="0"/>
        </a:spcAft>
        <a:buSzPct val="139000"/>
        <a:buChar char="•"/>
        <a:defRPr sz="3600">
          <a:solidFill>
            <a:schemeClr val="tx1"/>
          </a:solidFill>
          <a:latin typeface="+mn-lt"/>
          <a:ea typeface="+mn-ea"/>
          <a:cs typeface="+mn-cs"/>
          <a:sym typeface="Monaco" charset="0"/>
        </a:defRPr>
      </a:lvl6pPr>
      <a:lvl7pPr marL="4156075" indent="-523875" algn="l" rtl="0" fontAlgn="base">
        <a:spcBef>
          <a:spcPts val="3000"/>
        </a:spcBef>
        <a:spcAft>
          <a:spcPct val="0"/>
        </a:spcAft>
        <a:buSzPct val="139000"/>
        <a:buChar char="•"/>
        <a:defRPr sz="3600">
          <a:solidFill>
            <a:schemeClr val="tx1"/>
          </a:solidFill>
          <a:latin typeface="+mn-lt"/>
          <a:ea typeface="+mn-ea"/>
          <a:cs typeface="+mn-cs"/>
          <a:sym typeface="Monaco" charset="0"/>
        </a:defRPr>
      </a:lvl7pPr>
      <a:lvl8pPr marL="4613275" indent="-523875" algn="l" rtl="0" fontAlgn="base">
        <a:spcBef>
          <a:spcPts val="3000"/>
        </a:spcBef>
        <a:spcAft>
          <a:spcPct val="0"/>
        </a:spcAft>
        <a:buSzPct val="139000"/>
        <a:buChar char="•"/>
        <a:defRPr sz="3600">
          <a:solidFill>
            <a:schemeClr val="tx1"/>
          </a:solidFill>
          <a:latin typeface="+mn-lt"/>
          <a:ea typeface="+mn-ea"/>
          <a:cs typeface="+mn-cs"/>
          <a:sym typeface="Monaco" charset="0"/>
        </a:defRPr>
      </a:lvl8pPr>
      <a:lvl9pPr marL="5070475" indent="-523875" algn="l" rtl="0" fontAlgn="base">
        <a:spcBef>
          <a:spcPts val="3000"/>
        </a:spcBef>
        <a:spcAft>
          <a:spcPct val="0"/>
        </a:spcAft>
        <a:buSzPct val="139000"/>
        <a:buChar char="•"/>
        <a:defRPr sz="3600">
          <a:solidFill>
            <a:schemeClr val="tx1"/>
          </a:solidFill>
          <a:latin typeface="+mn-lt"/>
          <a:ea typeface="+mn-ea"/>
          <a:cs typeface="+mn-cs"/>
          <a:sym typeface="Monaco" charset="0"/>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ransition/>
  <p:txStyles>
    <p:titleStyle>
      <a:lvl1pPr algn="ctr" rtl="0" eaLnBrk="0" fontAlgn="base" hangingPunct="0">
        <a:spcBef>
          <a:spcPct val="0"/>
        </a:spcBef>
        <a:spcAft>
          <a:spcPct val="0"/>
        </a:spcAft>
        <a:defRPr sz="7000">
          <a:solidFill>
            <a:schemeClr val="tx1"/>
          </a:solidFill>
          <a:latin typeface="+mj-lt"/>
          <a:ea typeface="+mj-ea"/>
          <a:cs typeface="+mj-cs"/>
          <a:sym typeface="Monaco" charset="0"/>
        </a:defRPr>
      </a:lvl1pPr>
      <a:lvl2pPr algn="ctr" rtl="0" eaLnBrk="0" fontAlgn="base" hangingPunct="0">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2pPr>
      <a:lvl3pPr algn="ctr" rtl="0" eaLnBrk="0" fontAlgn="base" hangingPunct="0">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3pPr>
      <a:lvl4pPr algn="ctr" rtl="0" eaLnBrk="0" fontAlgn="base" hangingPunct="0">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4pPr>
      <a:lvl5pPr algn="ctr" rtl="0" eaLnBrk="0" fontAlgn="base" hangingPunct="0">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5pPr>
      <a:lvl6pPr marL="4572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6pPr>
      <a:lvl7pPr marL="9144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7pPr>
      <a:lvl8pPr marL="13716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8pPr>
      <a:lvl9pPr marL="18288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9pPr>
    </p:titleStyle>
    <p:bodyStyle>
      <a:lvl1pPr marL="904875" indent="-523875" algn="l" rtl="0" eaLnBrk="0" fontAlgn="base" hangingPunct="0">
        <a:spcBef>
          <a:spcPts val="3000"/>
        </a:spcBef>
        <a:spcAft>
          <a:spcPct val="0"/>
        </a:spcAft>
        <a:buSzPct val="139000"/>
        <a:buChar char="•"/>
        <a:defRPr sz="3600">
          <a:solidFill>
            <a:schemeClr val="tx1"/>
          </a:solidFill>
          <a:latin typeface="+mn-lt"/>
          <a:ea typeface="+mn-ea"/>
          <a:cs typeface="+mn-cs"/>
          <a:sym typeface="Monaco" charset="0"/>
        </a:defRPr>
      </a:lvl1pPr>
      <a:lvl2pPr marL="1489075" indent="-523875" algn="l" rtl="0" eaLnBrk="0" fontAlgn="base" hangingPunct="0">
        <a:spcBef>
          <a:spcPts val="3000"/>
        </a:spcBef>
        <a:spcAft>
          <a:spcPct val="0"/>
        </a:spcAft>
        <a:buSzPct val="139000"/>
        <a:buChar char="•"/>
        <a:defRPr sz="3600">
          <a:solidFill>
            <a:schemeClr val="tx1"/>
          </a:solidFill>
          <a:latin typeface="+mn-lt"/>
          <a:ea typeface="+mn-ea"/>
          <a:cs typeface="+mn-cs"/>
          <a:sym typeface="Monaco" charset="0"/>
        </a:defRPr>
      </a:lvl2pPr>
      <a:lvl3pPr marL="2073275" indent="-523875" algn="l" rtl="0" eaLnBrk="0" fontAlgn="base" hangingPunct="0">
        <a:spcBef>
          <a:spcPts val="3000"/>
        </a:spcBef>
        <a:spcAft>
          <a:spcPct val="0"/>
        </a:spcAft>
        <a:buSzPct val="139000"/>
        <a:buChar char="•"/>
        <a:defRPr sz="3600">
          <a:solidFill>
            <a:schemeClr val="tx1"/>
          </a:solidFill>
          <a:latin typeface="+mn-lt"/>
          <a:ea typeface="+mn-ea"/>
          <a:cs typeface="+mn-cs"/>
          <a:sym typeface="Monaco" charset="0"/>
        </a:defRPr>
      </a:lvl3pPr>
      <a:lvl4pPr marL="2657475" indent="-523875" algn="l" rtl="0" eaLnBrk="0" fontAlgn="base" hangingPunct="0">
        <a:spcBef>
          <a:spcPts val="3000"/>
        </a:spcBef>
        <a:spcAft>
          <a:spcPct val="0"/>
        </a:spcAft>
        <a:buSzPct val="139000"/>
        <a:buChar char="•"/>
        <a:defRPr sz="3600">
          <a:solidFill>
            <a:schemeClr val="tx1"/>
          </a:solidFill>
          <a:latin typeface="+mn-lt"/>
          <a:ea typeface="+mn-ea"/>
          <a:cs typeface="+mn-cs"/>
          <a:sym typeface="Monaco" charset="0"/>
        </a:defRPr>
      </a:lvl4pPr>
      <a:lvl5pPr marL="3241675" indent="-523875" algn="l" rtl="0" eaLnBrk="0" fontAlgn="base" hangingPunct="0">
        <a:spcBef>
          <a:spcPts val="3000"/>
        </a:spcBef>
        <a:spcAft>
          <a:spcPct val="0"/>
        </a:spcAft>
        <a:buSzPct val="139000"/>
        <a:buChar char="•"/>
        <a:defRPr sz="3600">
          <a:solidFill>
            <a:schemeClr val="tx1"/>
          </a:solidFill>
          <a:latin typeface="+mn-lt"/>
          <a:ea typeface="+mn-ea"/>
          <a:cs typeface="+mn-cs"/>
          <a:sym typeface="Monaco" charset="0"/>
        </a:defRPr>
      </a:lvl5pPr>
      <a:lvl6pPr marL="3698875" indent="-523875" algn="l" rtl="0" fontAlgn="base">
        <a:spcBef>
          <a:spcPts val="3000"/>
        </a:spcBef>
        <a:spcAft>
          <a:spcPct val="0"/>
        </a:spcAft>
        <a:buSzPct val="139000"/>
        <a:buChar char="•"/>
        <a:defRPr sz="3600">
          <a:solidFill>
            <a:schemeClr val="tx1"/>
          </a:solidFill>
          <a:latin typeface="+mn-lt"/>
          <a:ea typeface="+mn-ea"/>
          <a:cs typeface="+mn-cs"/>
          <a:sym typeface="Monaco" charset="0"/>
        </a:defRPr>
      </a:lvl6pPr>
      <a:lvl7pPr marL="4156075" indent="-523875" algn="l" rtl="0" fontAlgn="base">
        <a:spcBef>
          <a:spcPts val="3000"/>
        </a:spcBef>
        <a:spcAft>
          <a:spcPct val="0"/>
        </a:spcAft>
        <a:buSzPct val="139000"/>
        <a:buChar char="•"/>
        <a:defRPr sz="3600">
          <a:solidFill>
            <a:schemeClr val="tx1"/>
          </a:solidFill>
          <a:latin typeface="+mn-lt"/>
          <a:ea typeface="+mn-ea"/>
          <a:cs typeface="+mn-cs"/>
          <a:sym typeface="Monaco" charset="0"/>
        </a:defRPr>
      </a:lvl7pPr>
      <a:lvl8pPr marL="4613275" indent="-523875" algn="l" rtl="0" fontAlgn="base">
        <a:spcBef>
          <a:spcPts val="3000"/>
        </a:spcBef>
        <a:spcAft>
          <a:spcPct val="0"/>
        </a:spcAft>
        <a:buSzPct val="139000"/>
        <a:buChar char="•"/>
        <a:defRPr sz="3600">
          <a:solidFill>
            <a:schemeClr val="tx1"/>
          </a:solidFill>
          <a:latin typeface="+mn-lt"/>
          <a:ea typeface="+mn-ea"/>
          <a:cs typeface="+mn-cs"/>
          <a:sym typeface="Monaco" charset="0"/>
        </a:defRPr>
      </a:lvl8pPr>
      <a:lvl9pPr marL="5070475" indent="-523875" algn="l" rtl="0" fontAlgn="base">
        <a:spcBef>
          <a:spcPts val="3000"/>
        </a:spcBef>
        <a:spcAft>
          <a:spcPct val="0"/>
        </a:spcAft>
        <a:buSzPct val="139000"/>
        <a:buChar char="•"/>
        <a:defRPr sz="3600">
          <a:solidFill>
            <a:schemeClr val="tx1"/>
          </a:solidFill>
          <a:latin typeface="+mn-lt"/>
          <a:ea typeface="+mn-ea"/>
          <a:cs typeface="+mn-cs"/>
          <a:sym typeface="Monaco" charset="0"/>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body" idx="1"/>
          </p:nvPr>
        </p:nvSpPr>
        <p:spPr bwMode="auto">
          <a:xfrm>
            <a:off x="914400" y="1219200"/>
            <a:ext cx="11176000" cy="7315200"/>
          </a:xfrm>
          <a:prstGeom prst="rect">
            <a:avLst/>
          </a:prstGeom>
          <a:noFill/>
          <a:ln w="12700">
            <a:noFill/>
            <a:miter lim="800000"/>
            <a:headEnd/>
            <a:tailEnd/>
          </a:ln>
          <a:effectLst>
            <a:outerShdw dist="25399" dir="18900000" algn="ctr" rotWithShape="0">
              <a:schemeClr val="bg2">
                <a:alpha val="75000"/>
              </a:schemeClr>
            </a:outerShdw>
          </a:effectLst>
        </p:spPr>
        <p:txBody>
          <a:bodyPr vert="horz" wrap="square" lIns="50800" tIns="50800" rIns="50800" bIns="50800" numCol="1" anchor="ctr" anchorCtr="0" compatLnSpc="1">
            <a:prstTxWarp prst="textNoShape">
              <a:avLst/>
            </a:prstTxWarp>
          </a:bodyPr>
          <a:lstStyle/>
          <a:p>
            <a:pPr lvl="0"/>
            <a:r>
              <a:rPr lang="en-US" smtClean="0">
                <a:sym typeface="Monaco" charset="0"/>
              </a:rPr>
              <a:t>Click to edit Master text styles</a:t>
            </a:r>
          </a:p>
          <a:p>
            <a:pPr lvl="1"/>
            <a:r>
              <a:rPr lang="en-US" smtClean="0">
                <a:sym typeface="Monaco" charset="0"/>
              </a:rPr>
              <a:t>Second level</a:t>
            </a:r>
          </a:p>
          <a:p>
            <a:pPr lvl="2"/>
            <a:r>
              <a:rPr lang="en-US" smtClean="0">
                <a:sym typeface="Monaco" charset="0"/>
              </a:rPr>
              <a:t>Third level</a:t>
            </a:r>
          </a:p>
          <a:p>
            <a:pPr lvl="3"/>
            <a:r>
              <a:rPr lang="en-US" smtClean="0">
                <a:sym typeface="Monaco" charset="0"/>
              </a:rPr>
              <a:t>Fourth level</a:t>
            </a:r>
          </a:p>
          <a:p>
            <a:pPr lvl="4"/>
            <a:r>
              <a:rPr lang="en-US" smtClean="0">
                <a:sym typeface="Monaco" charset="0"/>
              </a:rPr>
              <a:t>Fifth level</a:t>
            </a:r>
          </a:p>
        </p:txBody>
      </p:sp>
    </p:spTree>
  </p:cSld>
  <p:clrMap bg1="dk2" tx1="lt1" bg2="dk1"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ransition/>
  <p:txStyles>
    <p:titleStyle>
      <a:lvl1pPr algn="ctr" rtl="0" eaLnBrk="0" fontAlgn="base" hangingPunct="0">
        <a:spcBef>
          <a:spcPct val="0"/>
        </a:spcBef>
        <a:spcAft>
          <a:spcPct val="0"/>
        </a:spcAft>
        <a:defRPr sz="7000">
          <a:solidFill>
            <a:schemeClr val="tx1"/>
          </a:solidFill>
          <a:latin typeface="+mj-lt"/>
          <a:ea typeface="+mj-ea"/>
          <a:cs typeface="+mj-cs"/>
          <a:sym typeface="Monaco" charset="0"/>
        </a:defRPr>
      </a:lvl1pPr>
      <a:lvl2pPr algn="ctr" rtl="0" eaLnBrk="0" fontAlgn="base" hangingPunct="0">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2pPr>
      <a:lvl3pPr algn="ctr" rtl="0" eaLnBrk="0" fontAlgn="base" hangingPunct="0">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3pPr>
      <a:lvl4pPr algn="ctr" rtl="0" eaLnBrk="0" fontAlgn="base" hangingPunct="0">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4pPr>
      <a:lvl5pPr algn="ctr" rtl="0" eaLnBrk="0" fontAlgn="base" hangingPunct="0">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5pPr>
      <a:lvl6pPr marL="4572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6pPr>
      <a:lvl7pPr marL="9144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7pPr>
      <a:lvl8pPr marL="13716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8pPr>
      <a:lvl9pPr marL="18288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9pPr>
    </p:titleStyle>
    <p:bodyStyle>
      <a:lvl1pPr marL="854075" indent="-523875" algn="l" rtl="0" eaLnBrk="0" fontAlgn="base" hangingPunct="0">
        <a:spcBef>
          <a:spcPts val="5500"/>
        </a:spcBef>
        <a:spcAft>
          <a:spcPct val="0"/>
        </a:spcAft>
        <a:buSzPct val="139000"/>
        <a:buChar char="•"/>
        <a:defRPr sz="3600">
          <a:solidFill>
            <a:schemeClr val="tx1"/>
          </a:solidFill>
          <a:latin typeface="+mn-lt"/>
          <a:ea typeface="+mn-ea"/>
          <a:cs typeface="+mn-cs"/>
          <a:sym typeface="Monaco" charset="0"/>
        </a:defRPr>
      </a:lvl1pPr>
      <a:lvl2pPr marL="1438275" indent="-523875" algn="l" rtl="0" eaLnBrk="0" fontAlgn="base" hangingPunct="0">
        <a:spcBef>
          <a:spcPts val="5500"/>
        </a:spcBef>
        <a:spcAft>
          <a:spcPct val="0"/>
        </a:spcAft>
        <a:buSzPct val="139000"/>
        <a:buChar char="•"/>
        <a:defRPr sz="3600">
          <a:solidFill>
            <a:schemeClr val="tx1"/>
          </a:solidFill>
          <a:latin typeface="+mn-lt"/>
          <a:ea typeface="+mn-ea"/>
          <a:cs typeface="+mn-cs"/>
          <a:sym typeface="Monaco" charset="0"/>
        </a:defRPr>
      </a:lvl2pPr>
      <a:lvl3pPr marL="2022475" indent="-523875" algn="l" rtl="0" eaLnBrk="0" fontAlgn="base" hangingPunct="0">
        <a:spcBef>
          <a:spcPts val="5500"/>
        </a:spcBef>
        <a:spcAft>
          <a:spcPct val="0"/>
        </a:spcAft>
        <a:buSzPct val="139000"/>
        <a:buChar char="•"/>
        <a:defRPr sz="3600">
          <a:solidFill>
            <a:schemeClr val="tx1"/>
          </a:solidFill>
          <a:latin typeface="+mn-lt"/>
          <a:ea typeface="+mn-ea"/>
          <a:cs typeface="+mn-cs"/>
          <a:sym typeface="Monaco" charset="0"/>
        </a:defRPr>
      </a:lvl3pPr>
      <a:lvl4pPr marL="2606675" indent="-523875" algn="l" rtl="0" eaLnBrk="0" fontAlgn="base" hangingPunct="0">
        <a:spcBef>
          <a:spcPts val="5500"/>
        </a:spcBef>
        <a:spcAft>
          <a:spcPct val="0"/>
        </a:spcAft>
        <a:buSzPct val="139000"/>
        <a:buChar char="•"/>
        <a:defRPr sz="3600">
          <a:solidFill>
            <a:schemeClr val="tx1"/>
          </a:solidFill>
          <a:latin typeface="+mn-lt"/>
          <a:ea typeface="+mn-ea"/>
          <a:cs typeface="+mn-cs"/>
          <a:sym typeface="Monaco" charset="0"/>
        </a:defRPr>
      </a:lvl4pPr>
      <a:lvl5pPr marL="3190875" indent="-523875" algn="l" rtl="0" eaLnBrk="0" fontAlgn="base" hangingPunct="0">
        <a:spcBef>
          <a:spcPts val="5500"/>
        </a:spcBef>
        <a:spcAft>
          <a:spcPct val="0"/>
        </a:spcAft>
        <a:buSzPct val="139000"/>
        <a:buChar char="•"/>
        <a:defRPr sz="3600">
          <a:solidFill>
            <a:schemeClr val="tx1"/>
          </a:solidFill>
          <a:latin typeface="+mn-lt"/>
          <a:ea typeface="+mn-ea"/>
          <a:cs typeface="+mn-cs"/>
          <a:sym typeface="Monaco" charset="0"/>
        </a:defRPr>
      </a:lvl5pPr>
      <a:lvl6pPr marL="3648075" indent="-523875" algn="l" rtl="0" fontAlgn="base">
        <a:spcBef>
          <a:spcPts val="5500"/>
        </a:spcBef>
        <a:spcAft>
          <a:spcPct val="0"/>
        </a:spcAft>
        <a:buSzPct val="139000"/>
        <a:buChar char="•"/>
        <a:defRPr sz="3600">
          <a:solidFill>
            <a:schemeClr val="tx1"/>
          </a:solidFill>
          <a:latin typeface="+mn-lt"/>
          <a:ea typeface="+mn-ea"/>
          <a:cs typeface="+mn-cs"/>
          <a:sym typeface="Monaco" charset="0"/>
        </a:defRPr>
      </a:lvl6pPr>
      <a:lvl7pPr marL="4105275" indent="-523875" algn="l" rtl="0" fontAlgn="base">
        <a:spcBef>
          <a:spcPts val="5500"/>
        </a:spcBef>
        <a:spcAft>
          <a:spcPct val="0"/>
        </a:spcAft>
        <a:buSzPct val="139000"/>
        <a:buChar char="•"/>
        <a:defRPr sz="3600">
          <a:solidFill>
            <a:schemeClr val="tx1"/>
          </a:solidFill>
          <a:latin typeface="+mn-lt"/>
          <a:ea typeface="+mn-ea"/>
          <a:cs typeface="+mn-cs"/>
          <a:sym typeface="Monaco" charset="0"/>
        </a:defRPr>
      </a:lvl7pPr>
      <a:lvl8pPr marL="4562475" indent="-523875" algn="l" rtl="0" fontAlgn="base">
        <a:spcBef>
          <a:spcPts val="5500"/>
        </a:spcBef>
        <a:spcAft>
          <a:spcPct val="0"/>
        </a:spcAft>
        <a:buSzPct val="139000"/>
        <a:buChar char="•"/>
        <a:defRPr sz="3600">
          <a:solidFill>
            <a:schemeClr val="tx1"/>
          </a:solidFill>
          <a:latin typeface="+mn-lt"/>
          <a:ea typeface="+mn-ea"/>
          <a:cs typeface="+mn-cs"/>
          <a:sym typeface="Monaco" charset="0"/>
        </a:defRPr>
      </a:lvl8pPr>
      <a:lvl9pPr marL="5019675" indent="-523875" algn="l" rtl="0" fontAlgn="base">
        <a:spcBef>
          <a:spcPts val="5500"/>
        </a:spcBef>
        <a:spcAft>
          <a:spcPct val="0"/>
        </a:spcAft>
        <a:buSzPct val="139000"/>
        <a:buChar char="•"/>
        <a:defRPr sz="3600">
          <a:solidFill>
            <a:schemeClr val="tx1"/>
          </a:solidFill>
          <a:latin typeface="+mn-lt"/>
          <a:ea typeface="+mn-ea"/>
          <a:cs typeface="+mn-cs"/>
          <a:sym typeface="Monaco" charset="0"/>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bwMode="auto">
          <a:xfrm>
            <a:off x="914400" y="203200"/>
            <a:ext cx="11176000" cy="2540000"/>
          </a:xfrm>
          <a:prstGeom prst="rect">
            <a:avLst/>
          </a:prstGeom>
          <a:noFill/>
          <a:ln w="12700">
            <a:noFill/>
            <a:miter lim="800000"/>
            <a:headEnd/>
            <a:tailEnd/>
          </a:ln>
          <a:effectLst>
            <a:outerShdw dist="25399" dir="18900000" algn="ctr" rotWithShape="0">
              <a:schemeClr val="bg2">
                <a:alpha val="75000"/>
              </a:schemeClr>
            </a:outerShdw>
          </a:effectLst>
        </p:spPr>
        <p:txBody>
          <a:bodyPr vert="horz" wrap="square" lIns="50800" tIns="50800" rIns="50800" bIns="50800" numCol="1" anchor="ctr" anchorCtr="0" compatLnSpc="1">
            <a:prstTxWarp prst="textNoShape">
              <a:avLst/>
            </a:prstTxWarp>
          </a:bodyPr>
          <a:lstStyle/>
          <a:p>
            <a:pPr lvl="0"/>
            <a:r>
              <a:rPr lang="en-US" smtClean="0">
                <a:sym typeface="Monaco" charset="0"/>
              </a:rPr>
              <a:t>Click to edit Master title style</a:t>
            </a:r>
          </a:p>
        </p:txBody>
      </p:sp>
      <p:sp>
        <p:nvSpPr>
          <p:cNvPr id="7170" name="Rectangle 2"/>
          <p:cNvSpPr>
            <a:spLocks noGrp="1" noChangeArrowheads="1"/>
          </p:cNvSpPr>
          <p:nvPr>
            <p:ph type="body" idx="1"/>
          </p:nvPr>
        </p:nvSpPr>
        <p:spPr bwMode="auto">
          <a:xfrm>
            <a:off x="914400" y="2819400"/>
            <a:ext cx="5461000" cy="5715000"/>
          </a:xfrm>
          <a:prstGeom prst="rect">
            <a:avLst/>
          </a:prstGeom>
          <a:noFill/>
          <a:ln w="12700">
            <a:noFill/>
            <a:miter lim="800000"/>
            <a:headEnd/>
            <a:tailEnd/>
          </a:ln>
          <a:effectLst>
            <a:outerShdw dist="25399" dir="18900000" algn="ctr" rotWithShape="0">
              <a:schemeClr val="bg2">
                <a:alpha val="75000"/>
              </a:schemeClr>
            </a:outerShdw>
          </a:effectLst>
        </p:spPr>
        <p:txBody>
          <a:bodyPr vert="horz" wrap="square" lIns="50800" tIns="50800" rIns="50800" bIns="50800" numCol="1" anchor="ctr" anchorCtr="0" compatLnSpc="1">
            <a:prstTxWarp prst="textNoShape">
              <a:avLst/>
            </a:prstTxWarp>
          </a:bodyPr>
          <a:lstStyle/>
          <a:p>
            <a:pPr lvl="0"/>
            <a:r>
              <a:rPr lang="en-US" smtClean="0">
                <a:sym typeface="Monaco" charset="0"/>
              </a:rPr>
              <a:t>Click to edit Master text styles</a:t>
            </a:r>
          </a:p>
          <a:p>
            <a:pPr lvl="1"/>
            <a:r>
              <a:rPr lang="en-US" smtClean="0">
                <a:sym typeface="Monaco" charset="0"/>
              </a:rPr>
              <a:t>Second level</a:t>
            </a:r>
          </a:p>
          <a:p>
            <a:pPr lvl="2"/>
            <a:r>
              <a:rPr lang="en-US" smtClean="0">
                <a:sym typeface="Monaco" charset="0"/>
              </a:rPr>
              <a:t>Third level</a:t>
            </a:r>
          </a:p>
          <a:p>
            <a:pPr lvl="3"/>
            <a:r>
              <a:rPr lang="en-US" smtClean="0">
                <a:sym typeface="Monaco" charset="0"/>
              </a:rPr>
              <a:t>Fourth level</a:t>
            </a:r>
          </a:p>
          <a:p>
            <a:pPr lvl="4"/>
            <a:r>
              <a:rPr lang="en-US" smtClean="0">
                <a:sym typeface="Monaco" charset="0"/>
              </a:rPr>
              <a:t>Fifth level</a:t>
            </a:r>
          </a:p>
        </p:txBody>
      </p:sp>
    </p:spTree>
  </p:cSld>
  <p:clrMap bg1="dk2" tx1="lt1" bg2="dk1"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ransition/>
  <p:txStyles>
    <p:titleStyle>
      <a:lvl1pPr algn="ctr" rtl="0" eaLnBrk="0" fontAlgn="base" hangingPunct="0">
        <a:spcBef>
          <a:spcPct val="0"/>
        </a:spcBef>
        <a:spcAft>
          <a:spcPct val="0"/>
        </a:spcAft>
        <a:defRPr sz="7000">
          <a:solidFill>
            <a:schemeClr val="tx1"/>
          </a:solidFill>
          <a:latin typeface="+mj-lt"/>
          <a:ea typeface="+mj-ea"/>
          <a:cs typeface="+mj-cs"/>
          <a:sym typeface="Monaco" charset="0"/>
        </a:defRPr>
      </a:lvl1pPr>
      <a:lvl2pPr algn="ctr" rtl="0" eaLnBrk="0" fontAlgn="base" hangingPunct="0">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2pPr>
      <a:lvl3pPr algn="ctr" rtl="0" eaLnBrk="0" fontAlgn="base" hangingPunct="0">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3pPr>
      <a:lvl4pPr algn="ctr" rtl="0" eaLnBrk="0" fontAlgn="base" hangingPunct="0">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4pPr>
      <a:lvl5pPr algn="ctr" rtl="0" eaLnBrk="0" fontAlgn="base" hangingPunct="0">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5pPr>
      <a:lvl6pPr marL="4572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6pPr>
      <a:lvl7pPr marL="9144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7pPr>
      <a:lvl8pPr marL="13716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8pPr>
      <a:lvl9pPr marL="18288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9pPr>
    </p:titleStyle>
    <p:bodyStyle>
      <a:lvl1pPr marL="814388" indent="-484188" algn="l" rtl="0" eaLnBrk="0" fontAlgn="base" hangingPunct="0">
        <a:spcBef>
          <a:spcPts val="3600"/>
        </a:spcBef>
        <a:spcAft>
          <a:spcPct val="0"/>
        </a:spcAft>
        <a:buSzPct val="139000"/>
        <a:buChar char="•"/>
        <a:defRPr sz="3200">
          <a:solidFill>
            <a:schemeClr val="tx1"/>
          </a:solidFill>
          <a:latin typeface="+mn-lt"/>
          <a:ea typeface="+mn-ea"/>
          <a:cs typeface="+mn-cs"/>
          <a:sym typeface="Monaco" charset="0"/>
        </a:defRPr>
      </a:lvl1pPr>
      <a:lvl2pPr marL="1398588" indent="-484188" algn="l" rtl="0" eaLnBrk="0" fontAlgn="base" hangingPunct="0">
        <a:spcBef>
          <a:spcPts val="3600"/>
        </a:spcBef>
        <a:spcAft>
          <a:spcPct val="0"/>
        </a:spcAft>
        <a:buSzPct val="139000"/>
        <a:buChar char="•"/>
        <a:defRPr sz="3200">
          <a:solidFill>
            <a:schemeClr val="tx1"/>
          </a:solidFill>
          <a:latin typeface="+mn-lt"/>
          <a:ea typeface="+mn-ea"/>
          <a:cs typeface="+mn-cs"/>
          <a:sym typeface="Monaco" charset="0"/>
        </a:defRPr>
      </a:lvl2pPr>
      <a:lvl3pPr marL="1982788" indent="-484188" algn="l" rtl="0" eaLnBrk="0" fontAlgn="base" hangingPunct="0">
        <a:spcBef>
          <a:spcPts val="3600"/>
        </a:spcBef>
        <a:spcAft>
          <a:spcPct val="0"/>
        </a:spcAft>
        <a:buSzPct val="139000"/>
        <a:buChar char="•"/>
        <a:defRPr sz="3200">
          <a:solidFill>
            <a:schemeClr val="tx1"/>
          </a:solidFill>
          <a:latin typeface="+mn-lt"/>
          <a:ea typeface="+mn-ea"/>
          <a:cs typeface="+mn-cs"/>
          <a:sym typeface="Monaco" charset="0"/>
        </a:defRPr>
      </a:lvl3pPr>
      <a:lvl4pPr marL="2566988" indent="-484188" algn="l" rtl="0" eaLnBrk="0" fontAlgn="base" hangingPunct="0">
        <a:spcBef>
          <a:spcPts val="3600"/>
        </a:spcBef>
        <a:spcAft>
          <a:spcPct val="0"/>
        </a:spcAft>
        <a:buSzPct val="139000"/>
        <a:buChar char="•"/>
        <a:defRPr sz="3200">
          <a:solidFill>
            <a:schemeClr val="tx1"/>
          </a:solidFill>
          <a:latin typeface="+mn-lt"/>
          <a:ea typeface="+mn-ea"/>
          <a:cs typeface="+mn-cs"/>
          <a:sym typeface="Monaco" charset="0"/>
        </a:defRPr>
      </a:lvl4pPr>
      <a:lvl5pPr marL="3151188" indent="-484188" algn="l" rtl="0" eaLnBrk="0" fontAlgn="base" hangingPunct="0">
        <a:spcBef>
          <a:spcPts val="3600"/>
        </a:spcBef>
        <a:spcAft>
          <a:spcPct val="0"/>
        </a:spcAft>
        <a:buSzPct val="139000"/>
        <a:buChar char="•"/>
        <a:defRPr sz="3200">
          <a:solidFill>
            <a:schemeClr val="tx1"/>
          </a:solidFill>
          <a:latin typeface="+mn-lt"/>
          <a:ea typeface="+mn-ea"/>
          <a:cs typeface="+mn-cs"/>
          <a:sym typeface="Monaco" charset="0"/>
        </a:defRPr>
      </a:lvl5pPr>
      <a:lvl6pPr marL="3608388" indent="-484188" algn="l" rtl="0" fontAlgn="base">
        <a:spcBef>
          <a:spcPts val="3600"/>
        </a:spcBef>
        <a:spcAft>
          <a:spcPct val="0"/>
        </a:spcAft>
        <a:buSzPct val="139000"/>
        <a:buChar char="•"/>
        <a:defRPr sz="3200">
          <a:solidFill>
            <a:schemeClr val="tx1"/>
          </a:solidFill>
          <a:latin typeface="+mn-lt"/>
          <a:ea typeface="+mn-ea"/>
          <a:cs typeface="+mn-cs"/>
          <a:sym typeface="Monaco" charset="0"/>
        </a:defRPr>
      </a:lvl6pPr>
      <a:lvl7pPr marL="4065588" indent="-484188" algn="l" rtl="0" fontAlgn="base">
        <a:spcBef>
          <a:spcPts val="3600"/>
        </a:spcBef>
        <a:spcAft>
          <a:spcPct val="0"/>
        </a:spcAft>
        <a:buSzPct val="139000"/>
        <a:buChar char="•"/>
        <a:defRPr sz="3200">
          <a:solidFill>
            <a:schemeClr val="tx1"/>
          </a:solidFill>
          <a:latin typeface="+mn-lt"/>
          <a:ea typeface="+mn-ea"/>
          <a:cs typeface="+mn-cs"/>
          <a:sym typeface="Monaco" charset="0"/>
        </a:defRPr>
      </a:lvl7pPr>
      <a:lvl8pPr marL="4522788" indent="-484188" algn="l" rtl="0" fontAlgn="base">
        <a:spcBef>
          <a:spcPts val="3600"/>
        </a:spcBef>
        <a:spcAft>
          <a:spcPct val="0"/>
        </a:spcAft>
        <a:buSzPct val="139000"/>
        <a:buChar char="•"/>
        <a:defRPr sz="3200">
          <a:solidFill>
            <a:schemeClr val="tx1"/>
          </a:solidFill>
          <a:latin typeface="+mn-lt"/>
          <a:ea typeface="+mn-ea"/>
          <a:cs typeface="+mn-cs"/>
          <a:sym typeface="Monaco" charset="0"/>
        </a:defRPr>
      </a:lvl8pPr>
      <a:lvl9pPr marL="4979988" indent="-484188" algn="l" rtl="0" fontAlgn="base">
        <a:spcBef>
          <a:spcPts val="3600"/>
        </a:spcBef>
        <a:spcAft>
          <a:spcPct val="0"/>
        </a:spcAft>
        <a:buSzPct val="139000"/>
        <a:buChar char="•"/>
        <a:defRPr sz="3200">
          <a:solidFill>
            <a:schemeClr val="tx1"/>
          </a:solidFill>
          <a:latin typeface="+mn-lt"/>
          <a:ea typeface="+mn-ea"/>
          <a:cs typeface="+mn-cs"/>
          <a:sym typeface="Monaco" charset="0"/>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bwMode="auto">
          <a:xfrm>
            <a:off x="914400" y="203200"/>
            <a:ext cx="11176000" cy="2540000"/>
          </a:xfrm>
          <a:prstGeom prst="rect">
            <a:avLst/>
          </a:prstGeom>
          <a:noFill/>
          <a:ln w="12700">
            <a:noFill/>
            <a:miter lim="800000"/>
            <a:headEnd/>
            <a:tailEnd/>
          </a:ln>
          <a:effectLst>
            <a:outerShdw dist="25399" dir="18900000" algn="ctr" rotWithShape="0">
              <a:schemeClr val="bg2">
                <a:alpha val="75000"/>
              </a:schemeClr>
            </a:outerShdw>
          </a:effectLst>
        </p:spPr>
        <p:txBody>
          <a:bodyPr vert="horz" wrap="square" lIns="50800" tIns="50800" rIns="50800" bIns="50800" numCol="1" anchor="ctr" anchorCtr="0" compatLnSpc="1">
            <a:prstTxWarp prst="textNoShape">
              <a:avLst/>
            </a:prstTxWarp>
          </a:bodyPr>
          <a:lstStyle/>
          <a:p>
            <a:pPr lvl="0"/>
            <a:r>
              <a:rPr lang="en-US" smtClean="0">
                <a:sym typeface="Monaco" charset="0"/>
              </a:rPr>
              <a:t>Click to edit Master title style</a:t>
            </a:r>
          </a:p>
        </p:txBody>
      </p:sp>
      <p:sp>
        <p:nvSpPr>
          <p:cNvPr id="8194" name="Rectangle 2"/>
          <p:cNvSpPr>
            <a:spLocks noGrp="1" noChangeArrowheads="1"/>
          </p:cNvSpPr>
          <p:nvPr>
            <p:ph type="body" idx="1"/>
          </p:nvPr>
        </p:nvSpPr>
        <p:spPr bwMode="auto">
          <a:xfrm>
            <a:off x="7772400" y="2819400"/>
            <a:ext cx="4318000" cy="5715000"/>
          </a:xfrm>
          <a:prstGeom prst="rect">
            <a:avLst/>
          </a:prstGeom>
          <a:noFill/>
          <a:ln w="12700">
            <a:noFill/>
            <a:miter lim="800000"/>
            <a:headEnd/>
            <a:tailEnd/>
          </a:ln>
          <a:effectLst>
            <a:outerShdw dist="25399" dir="18900000" algn="ctr" rotWithShape="0">
              <a:schemeClr val="bg2">
                <a:alpha val="75000"/>
              </a:schemeClr>
            </a:outerShdw>
          </a:effectLst>
        </p:spPr>
        <p:txBody>
          <a:bodyPr vert="horz" wrap="square" lIns="50800" tIns="50800" rIns="50800" bIns="50800" numCol="1" anchor="ctr" anchorCtr="0" compatLnSpc="1">
            <a:prstTxWarp prst="textNoShape">
              <a:avLst/>
            </a:prstTxWarp>
          </a:bodyPr>
          <a:lstStyle/>
          <a:p>
            <a:pPr lvl="0"/>
            <a:r>
              <a:rPr lang="en-US" smtClean="0">
                <a:sym typeface="Monaco" charset="0"/>
              </a:rPr>
              <a:t>Click to edit Master text styles</a:t>
            </a:r>
          </a:p>
          <a:p>
            <a:pPr lvl="1"/>
            <a:r>
              <a:rPr lang="en-US" smtClean="0">
                <a:sym typeface="Monaco" charset="0"/>
              </a:rPr>
              <a:t>Second level</a:t>
            </a:r>
          </a:p>
          <a:p>
            <a:pPr lvl="2"/>
            <a:r>
              <a:rPr lang="en-US" smtClean="0">
                <a:sym typeface="Monaco" charset="0"/>
              </a:rPr>
              <a:t>Third level</a:t>
            </a:r>
          </a:p>
          <a:p>
            <a:pPr lvl="3"/>
            <a:r>
              <a:rPr lang="en-US" smtClean="0">
                <a:sym typeface="Monaco" charset="0"/>
              </a:rPr>
              <a:t>Fourth level</a:t>
            </a:r>
          </a:p>
          <a:p>
            <a:pPr lvl="4"/>
            <a:r>
              <a:rPr lang="en-US" smtClean="0">
                <a:sym typeface="Monaco" charset="0"/>
              </a:rPr>
              <a:t>Fifth level</a:t>
            </a:r>
          </a:p>
        </p:txBody>
      </p:sp>
    </p:spTree>
  </p:cSld>
  <p:clrMap bg1="dk2" tx1="lt1" bg2="dk1"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ransition/>
  <p:txStyles>
    <p:titleStyle>
      <a:lvl1pPr algn="ctr" rtl="0" eaLnBrk="0" fontAlgn="base" hangingPunct="0">
        <a:spcBef>
          <a:spcPct val="0"/>
        </a:spcBef>
        <a:spcAft>
          <a:spcPct val="0"/>
        </a:spcAft>
        <a:defRPr sz="7000">
          <a:solidFill>
            <a:schemeClr val="tx1"/>
          </a:solidFill>
          <a:latin typeface="+mj-lt"/>
          <a:ea typeface="+mj-ea"/>
          <a:cs typeface="+mj-cs"/>
          <a:sym typeface="Monaco" charset="0"/>
        </a:defRPr>
      </a:lvl1pPr>
      <a:lvl2pPr algn="ctr" rtl="0" eaLnBrk="0" fontAlgn="base" hangingPunct="0">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2pPr>
      <a:lvl3pPr algn="ctr" rtl="0" eaLnBrk="0" fontAlgn="base" hangingPunct="0">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3pPr>
      <a:lvl4pPr algn="ctr" rtl="0" eaLnBrk="0" fontAlgn="base" hangingPunct="0">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4pPr>
      <a:lvl5pPr algn="ctr" rtl="0" eaLnBrk="0" fontAlgn="base" hangingPunct="0">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5pPr>
      <a:lvl6pPr marL="4572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6pPr>
      <a:lvl7pPr marL="9144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7pPr>
      <a:lvl8pPr marL="13716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8pPr>
      <a:lvl9pPr marL="18288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9pPr>
    </p:titleStyle>
    <p:bodyStyle>
      <a:lvl1pPr marL="814388" indent="-484188" algn="l" rtl="0" eaLnBrk="0" fontAlgn="base" hangingPunct="0">
        <a:spcBef>
          <a:spcPts val="3600"/>
        </a:spcBef>
        <a:spcAft>
          <a:spcPct val="0"/>
        </a:spcAft>
        <a:buSzPct val="139000"/>
        <a:buChar char="•"/>
        <a:defRPr sz="3200">
          <a:solidFill>
            <a:schemeClr val="tx1"/>
          </a:solidFill>
          <a:latin typeface="+mn-lt"/>
          <a:ea typeface="+mn-ea"/>
          <a:cs typeface="+mn-cs"/>
          <a:sym typeface="Monaco" charset="0"/>
        </a:defRPr>
      </a:lvl1pPr>
      <a:lvl2pPr marL="1398588" indent="-484188" algn="l" rtl="0" eaLnBrk="0" fontAlgn="base" hangingPunct="0">
        <a:spcBef>
          <a:spcPts val="3600"/>
        </a:spcBef>
        <a:spcAft>
          <a:spcPct val="0"/>
        </a:spcAft>
        <a:buSzPct val="139000"/>
        <a:buChar char="•"/>
        <a:defRPr sz="3200">
          <a:solidFill>
            <a:schemeClr val="tx1"/>
          </a:solidFill>
          <a:latin typeface="+mn-lt"/>
          <a:ea typeface="+mn-ea"/>
          <a:cs typeface="+mn-cs"/>
          <a:sym typeface="Monaco" charset="0"/>
        </a:defRPr>
      </a:lvl2pPr>
      <a:lvl3pPr marL="1982788" indent="-484188" algn="l" rtl="0" eaLnBrk="0" fontAlgn="base" hangingPunct="0">
        <a:spcBef>
          <a:spcPts val="3600"/>
        </a:spcBef>
        <a:spcAft>
          <a:spcPct val="0"/>
        </a:spcAft>
        <a:buSzPct val="139000"/>
        <a:buChar char="•"/>
        <a:defRPr sz="3200">
          <a:solidFill>
            <a:schemeClr val="tx1"/>
          </a:solidFill>
          <a:latin typeface="+mn-lt"/>
          <a:ea typeface="+mn-ea"/>
          <a:cs typeface="+mn-cs"/>
          <a:sym typeface="Monaco" charset="0"/>
        </a:defRPr>
      </a:lvl3pPr>
      <a:lvl4pPr marL="2566988" indent="-484188" algn="l" rtl="0" eaLnBrk="0" fontAlgn="base" hangingPunct="0">
        <a:spcBef>
          <a:spcPts val="3600"/>
        </a:spcBef>
        <a:spcAft>
          <a:spcPct val="0"/>
        </a:spcAft>
        <a:buSzPct val="139000"/>
        <a:buChar char="•"/>
        <a:defRPr sz="3200">
          <a:solidFill>
            <a:schemeClr val="tx1"/>
          </a:solidFill>
          <a:latin typeface="+mn-lt"/>
          <a:ea typeface="+mn-ea"/>
          <a:cs typeface="+mn-cs"/>
          <a:sym typeface="Monaco" charset="0"/>
        </a:defRPr>
      </a:lvl4pPr>
      <a:lvl5pPr marL="3151188" indent="-484188" algn="l" rtl="0" eaLnBrk="0" fontAlgn="base" hangingPunct="0">
        <a:spcBef>
          <a:spcPts val="3600"/>
        </a:spcBef>
        <a:spcAft>
          <a:spcPct val="0"/>
        </a:spcAft>
        <a:buSzPct val="139000"/>
        <a:buChar char="•"/>
        <a:defRPr sz="3200">
          <a:solidFill>
            <a:schemeClr val="tx1"/>
          </a:solidFill>
          <a:latin typeface="+mn-lt"/>
          <a:ea typeface="+mn-ea"/>
          <a:cs typeface="+mn-cs"/>
          <a:sym typeface="Monaco" charset="0"/>
        </a:defRPr>
      </a:lvl5pPr>
      <a:lvl6pPr marL="3608388" indent="-484188" algn="l" rtl="0" fontAlgn="base">
        <a:spcBef>
          <a:spcPts val="3600"/>
        </a:spcBef>
        <a:spcAft>
          <a:spcPct val="0"/>
        </a:spcAft>
        <a:buSzPct val="139000"/>
        <a:buChar char="•"/>
        <a:defRPr sz="3200">
          <a:solidFill>
            <a:schemeClr val="tx1"/>
          </a:solidFill>
          <a:latin typeface="+mn-lt"/>
          <a:ea typeface="+mn-ea"/>
          <a:cs typeface="+mn-cs"/>
          <a:sym typeface="Monaco" charset="0"/>
        </a:defRPr>
      </a:lvl6pPr>
      <a:lvl7pPr marL="4065588" indent="-484188" algn="l" rtl="0" fontAlgn="base">
        <a:spcBef>
          <a:spcPts val="3600"/>
        </a:spcBef>
        <a:spcAft>
          <a:spcPct val="0"/>
        </a:spcAft>
        <a:buSzPct val="139000"/>
        <a:buChar char="•"/>
        <a:defRPr sz="3200">
          <a:solidFill>
            <a:schemeClr val="tx1"/>
          </a:solidFill>
          <a:latin typeface="+mn-lt"/>
          <a:ea typeface="+mn-ea"/>
          <a:cs typeface="+mn-cs"/>
          <a:sym typeface="Monaco" charset="0"/>
        </a:defRPr>
      </a:lvl7pPr>
      <a:lvl8pPr marL="4522788" indent="-484188" algn="l" rtl="0" fontAlgn="base">
        <a:spcBef>
          <a:spcPts val="3600"/>
        </a:spcBef>
        <a:spcAft>
          <a:spcPct val="0"/>
        </a:spcAft>
        <a:buSzPct val="139000"/>
        <a:buChar char="•"/>
        <a:defRPr sz="3200">
          <a:solidFill>
            <a:schemeClr val="tx1"/>
          </a:solidFill>
          <a:latin typeface="+mn-lt"/>
          <a:ea typeface="+mn-ea"/>
          <a:cs typeface="+mn-cs"/>
          <a:sym typeface="Monaco" charset="0"/>
        </a:defRPr>
      </a:lvl8pPr>
      <a:lvl9pPr marL="4979988" indent="-484188" algn="l" rtl="0" fontAlgn="base">
        <a:spcBef>
          <a:spcPts val="3600"/>
        </a:spcBef>
        <a:spcAft>
          <a:spcPct val="0"/>
        </a:spcAft>
        <a:buSzPct val="139000"/>
        <a:buChar char="•"/>
        <a:defRPr sz="3200">
          <a:solidFill>
            <a:schemeClr val="tx1"/>
          </a:solidFill>
          <a:latin typeface="+mn-lt"/>
          <a:ea typeface="+mn-ea"/>
          <a:cs typeface="+mn-cs"/>
          <a:sym typeface="Monaco" charset="0"/>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bwMode="auto">
          <a:xfrm>
            <a:off x="914400" y="203200"/>
            <a:ext cx="11176000" cy="2540000"/>
          </a:xfrm>
          <a:prstGeom prst="rect">
            <a:avLst/>
          </a:prstGeom>
          <a:noFill/>
          <a:ln w="12700">
            <a:noFill/>
            <a:miter lim="800000"/>
            <a:headEnd/>
            <a:tailEnd/>
          </a:ln>
          <a:effectLst>
            <a:outerShdw dist="25399" dir="18900000" algn="ctr" rotWithShape="0">
              <a:schemeClr val="bg2">
                <a:alpha val="75000"/>
              </a:schemeClr>
            </a:outerShdw>
          </a:effectLst>
        </p:spPr>
        <p:txBody>
          <a:bodyPr vert="horz" wrap="square" lIns="50800" tIns="50800" rIns="50800" bIns="50800" numCol="1" anchor="ctr" anchorCtr="0" compatLnSpc="1">
            <a:prstTxWarp prst="textNoShape">
              <a:avLst/>
            </a:prstTxWarp>
          </a:bodyPr>
          <a:lstStyle/>
          <a:p>
            <a:pPr lvl="0"/>
            <a:r>
              <a:rPr lang="en-US" smtClean="0">
                <a:sym typeface="Monaco" charset="0"/>
              </a:rPr>
              <a:t>Click to edit Master title style</a:t>
            </a:r>
          </a:p>
        </p:txBody>
      </p:sp>
      <p:sp>
        <p:nvSpPr>
          <p:cNvPr id="9218" name="Rectangle 2"/>
          <p:cNvSpPr>
            <a:spLocks noGrp="1" noChangeArrowheads="1"/>
          </p:cNvSpPr>
          <p:nvPr>
            <p:ph type="body" idx="1"/>
          </p:nvPr>
        </p:nvSpPr>
        <p:spPr bwMode="auto">
          <a:xfrm>
            <a:off x="914400" y="2819400"/>
            <a:ext cx="5461000" cy="5715000"/>
          </a:xfrm>
          <a:prstGeom prst="rect">
            <a:avLst/>
          </a:prstGeom>
          <a:noFill/>
          <a:ln w="12700">
            <a:noFill/>
            <a:miter lim="800000"/>
            <a:headEnd/>
            <a:tailEnd/>
          </a:ln>
          <a:effectLst>
            <a:outerShdw dist="25399" dir="18900000" algn="ctr" rotWithShape="0">
              <a:schemeClr val="bg2">
                <a:alpha val="75000"/>
              </a:schemeClr>
            </a:outerShdw>
          </a:effectLst>
        </p:spPr>
        <p:txBody>
          <a:bodyPr vert="horz" wrap="square" lIns="50800" tIns="50800" rIns="50800" bIns="50800" numCol="1" anchor="ctr" anchorCtr="0" compatLnSpc="1">
            <a:prstTxWarp prst="textNoShape">
              <a:avLst/>
            </a:prstTxWarp>
          </a:bodyPr>
          <a:lstStyle/>
          <a:p>
            <a:pPr lvl="0"/>
            <a:r>
              <a:rPr lang="en-US" smtClean="0">
                <a:sym typeface="Monaco" charset="0"/>
              </a:rPr>
              <a:t>Click to edit Master text styles</a:t>
            </a:r>
          </a:p>
          <a:p>
            <a:pPr lvl="1"/>
            <a:r>
              <a:rPr lang="en-US" smtClean="0">
                <a:sym typeface="Monaco" charset="0"/>
              </a:rPr>
              <a:t>Second level</a:t>
            </a:r>
          </a:p>
          <a:p>
            <a:pPr lvl="2"/>
            <a:r>
              <a:rPr lang="en-US" smtClean="0">
                <a:sym typeface="Monaco" charset="0"/>
              </a:rPr>
              <a:t>Third level</a:t>
            </a:r>
          </a:p>
          <a:p>
            <a:pPr lvl="3"/>
            <a:r>
              <a:rPr lang="en-US" smtClean="0">
                <a:sym typeface="Monaco" charset="0"/>
              </a:rPr>
              <a:t>Fourth level</a:t>
            </a:r>
          </a:p>
          <a:p>
            <a:pPr lvl="4"/>
            <a:r>
              <a:rPr lang="en-US" smtClean="0">
                <a:sym typeface="Monaco" charset="0"/>
              </a:rPr>
              <a:t>Fifth level</a:t>
            </a:r>
          </a:p>
        </p:txBody>
      </p:sp>
    </p:spTree>
  </p:cSld>
  <p:clrMap bg1="dk2" tx1="lt1" bg2="dk1"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ransition/>
  <p:txStyles>
    <p:titleStyle>
      <a:lvl1pPr algn="ctr" rtl="0" eaLnBrk="0" fontAlgn="base" hangingPunct="0">
        <a:spcBef>
          <a:spcPct val="0"/>
        </a:spcBef>
        <a:spcAft>
          <a:spcPct val="0"/>
        </a:spcAft>
        <a:defRPr sz="7000">
          <a:solidFill>
            <a:schemeClr val="tx1"/>
          </a:solidFill>
          <a:latin typeface="+mj-lt"/>
          <a:ea typeface="+mj-ea"/>
          <a:cs typeface="+mj-cs"/>
          <a:sym typeface="Monaco" charset="0"/>
        </a:defRPr>
      </a:lvl1pPr>
      <a:lvl2pPr algn="ctr" rtl="0" eaLnBrk="0" fontAlgn="base" hangingPunct="0">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2pPr>
      <a:lvl3pPr algn="ctr" rtl="0" eaLnBrk="0" fontAlgn="base" hangingPunct="0">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3pPr>
      <a:lvl4pPr algn="ctr" rtl="0" eaLnBrk="0" fontAlgn="base" hangingPunct="0">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4pPr>
      <a:lvl5pPr algn="ctr" rtl="0" eaLnBrk="0" fontAlgn="base" hangingPunct="0">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5pPr>
      <a:lvl6pPr marL="4572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6pPr>
      <a:lvl7pPr marL="9144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7pPr>
      <a:lvl8pPr marL="13716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8pPr>
      <a:lvl9pPr marL="18288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9pPr>
    </p:titleStyle>
    <p:bodyStyle>
      <a:lvl1pPr marL="814388" indent="-484188" algn="l" rtl="0" eaLnBrk="0" fontAlgn="base" hangingPunct="0">
        <a:spcBef>
          <a:spcPts val="3600"/>
        </a:spcBef>
        <a:spcAft>
          <a:spcPct val="0"/>
        </a:spcAft>
        <a:buSzPct val="139000"/>
        <a:buChar char="•"/>
        <a:defRPr sz="3200">
          <a:solidFill>
            <a:schemeClr val="tx1"/>
          </a:solidFill>
          <a:latin typeface="+mn-lt"/>
          <a:ea typeface="+mn-ea"/>
          <a:cs typeface="+mn-cs"/>
          <a:sym typeface="Monaco" charset="0"/>
        </a:defRPr>
      </a:lvl1pPr>
      <a:lvl2pPr marL="1398588" indent="-484188" algn="l" rtl="0" eaLnBrk="0" fontAlgn="base" hangingPunct="0">
        <a:spcBef>
          <a:spcPts val="3600"/>
        </a:spcBef>
        <a:spcAft>
          <a:spcPct val="0"/>
        </a:spcAft>
        <a:buSzPct val="139000"/>
        <a:buChar char="•"/>
        <a:defRPr sz="3200">
          <a:solidFill>
            <a:schemeClr val="tx1"/>
          </a:solidFill>
          <a:latin typeface="+mn-lt"/>
          <a:ea typeface="+mn-ea"/>
          <a:cs typeface="+mn-cs"/>
          <a:sym typeface="Monaco" charset="0"/>
        </a:defRPr>
      </a:lvl2pPr>
      <a:lvl3pPr marL="1982788" indent="-484188" algn="l" rtl="0" eaLnBrk="0" fontAlgn="base" hangingPunct="0">
        <a:spcBef>
          <a:spcPts val="3600"/>
        </a:spcBef>
        <a:spcAft>
          <a:spcPct val="0"/>
        </a:spcAft>
        <a:buSzPct val="139000"/>
        <a:buChar char="•"/>
        <a:defRPr sz="3200">
          <a:solidFill>
            <a:schemeClr val="tx1"/>
          </a:solidFill>
          <a:latin typeface="+mn-lt"/>
          <a:ea typeface="+mn-ea"/>
          <a:cs typeface="+mn-cs"/>
          <a:sym typeface="Monaco" charset="0"/>
        </a:defRPr>
      </a:lvl3pPr>
      <a:lvl4pPr marL="2566988" indent="-484188" algn="l" rtl="0" eaLnBrk="0" fontAlgn="base" hangingPunct="0">
        <a:spcBef>
          <a:spcPts val="3600"/>
        </a:spcBef>
        <a:spcAft>
          <a:spcPct val="0"/>
        </a:spcAft>
        <a:buSzPct val="139000"/>
        <a:buChar char="•"/>
        <a:defRPr sz="3200">
          <a:solidFill>
            <a:schemeClr val="tx1"/>
          </a:solidFill>
          <a:latin typeface="+mn-lt"/>
          <a:ea typeface="+mn-ea"/>
          <a:cs typeface="+mn-cs"/>
          <a:sym typeface="Monaco" charset="0"/>
        </a:defRPr>
      </a:lvl4pPr>
      <a:lvl5pPr marL="3151188" indent="-484188" algn="l" rtl="0" eaLnBrk="0" fontAlgn="base" hangingPunct="0">
        <a:spcBef>
          <a:spcPts val="3600"/>
        </a:spcBef>
        <a:spcAft>
          <a:spcPct val="0"/>
        </a:spcAft>
        <a:buSzPct val="139000"/>
        <a:buChar char="•"/>
        <a:defRPr sz="3200">
          <a:solidFill>
            <a:schemeClr val="tx1"/>
          </a:solidFill>
          <a:latin typeface="+mn-lt"/>
          <a:ea typeface="+mn-ea"/>
          <a:cs typeface="+mn-cs"/>
          <a:sym typeface="Monaco" charset="0"/>
        </a:defRPr>
      </a:lvl5pPr>
      <a:lvl6pPr marL="3608388" indent="-484188" algn="l" rtl="0" fontAlgn="base">
        <a:spcBef>
          <a:spcPts val="3600"/>
        </a:spcBef>
        <a:spcAft>
          <a:spcPct val="0"/>
        </a:spcAft>
        <a:buSzPct val="139000"/>
        <a:buChar char="•"/>
        <a:defRPr sz="3200">
          <a:solidFill>
            <a:schemeClr val="tx1"/>
          </a:solidFill>
          <a:latin typeface="+mn-lt"/>
          <a:ea typeface="+mn-ea"/>
          <a:cs typeface="+mn-cs"/>
          <a:sym typeface="Monaco" charset="0"/>
        </a:defRPr>
      </a:lvl6pPr>
      <a:lvl7pPr marL="4065588" indent="-484188" algn="l" rtl="0" fontAlgn="base">
        <a:spcBef>
          <a:spcPts val="3600"/>
        </a:spcBef>
        <a:spcAft>
          <a:spcPct val="0"/>
        </a:spcAft>
        <a:buSzPct val="139000"/>
        <a:buChar char="•"/>
        <a:defRPr sz="3200">
          <a:solidFill>
            <a:schemeClr val="tx1"/>
          </a:solidFill>
          <a:latin typeface="+mn-lt"/>
          <a:ea typeface="+mn-ea"/>
          <a:cs typeface="+mn-cs"/>
          <a:sym typeface="Monaco" charset="0"/>
        </a:defRPr>
      </a:lvl7pPr>
      <a:lvl8pPr marL="4522788" indent="-484188" algn="l" rtl="0" fontAlgn="base">
        <a:spcBef>
          <a:spcPts val="3600"/>
        </a:spcBef>
        <a:spcAft>
          <a:spcPct val="0"/>
        </a:spcAft>
        <a:buSzPct val="139000"/>
        <a:buChar char="•"/>
        <a:defRPr sz="3200">
          <a:solidFill>
            <a:schemeClr val="tx1"/>
          </a:solidFill>
          <a:latin typeface="+mn-lt"/>
          <a:ea typeface="+mn-ea"/>
          <a:cs typeface="+mn-cs"/>
          <a:sym typeface="Monaco" charset="0"/>
        </a:defRPr>
      </a:lvl8pPr>
      <a:lvl9pPr marL="4979988" indent="-484188" algn="l" rtl="0" fontAlgn="base">
        <a:spcBef>
          <a:spcPts val="3600"/>
        </a:spcBef>
        <a:spcAft>
          <a:spcPct val="0"/>
        </a:spcAft>
        <a:buSzPct val="139000"/>
        <a:buChar char="•"/>
        <a:defRPr sz="3200">
          <a:solidFill>
            <a:schemeClr val="tx1"/>
          </a:solidFill>
          <a:latin typeface="+mn-lt"/>
          <a:ea typeface="+mn-ea"/>
          <a:cs typeface="+mn-cs"/>
          <a:sym typeface="Monaco" charset="0"/>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1.jpe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1.jpe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1.jpeg"/><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1.jpeg"/><Relationship Id="rId1" Type="http://schemas.openxmlformats.org/officeDocument/2006/relationships/slideLayout" Target="../slideLayouts/slideLayout13.xml"/><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1.jpeg"/><Relationship Id="rId1" Type="http://schemas.openxmlformats.org/officeDocument/2006/relationships/slideLayout" Target="../slideLayouts/slideLayout13.xml"/><Relationship Id="rId4" Type="http://schemas.openxmlformats.org/officeDocument/2006/relationships/image" Target="../media/image41.jpeg"/></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31.jpeg"/><Relationship Id="rId1" Type="http://schemas.openxmlformats.org/officeDocument/2006/relationships/slideLayout" Target="../slideLayouts/slideLayout13.xml"/><Relationship Id="rId5" Type="http://schemas.openxmlformats.org/officeDocument/2006/relationships/image" Target="../media/image45.png"/><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914400" y="-927100"/>
            <a:ext cx="11176000" cy="3048000"/>
          </a:xfrm>
        </p:spPr>
        <p:txBody>
          <a:bodyPr/>
          <a:lstStyle/>
          <a:p>
            <a:pPr eaLnBrk="1" hangingPunct="1">
              <a:defRPr/>
            </a:pPr>
            <a:r>
              <a:rPr lang="en-US" smtClean="0"/>
              <a:t>CONDUCTISMO</a:t>
            </a:r>
          </a:p>
        </p:txBody>
      </p:sp>
      <p:pic>
        <p:nvPicPr>
          <p:cNvPr id="12291"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32200" y="3352800"/>
            <a:ext cx="5740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50875" y="473075"/>
            <a:ext cx="11703050" cy="8239125"/>
          </a:xfrm>
        </p:spPr>
        <p:txBody>
          <a:bodyPr>
            <a:normAutofit/>
          </a:bodyPr>
          <a:lstStyle/>
          <a:p>
            <a:pPr>
              <a:buFontTx/>
              <a:buNone/>
              <a:defRPr/>
            </a:pPr>
            <a:r>
              <a:rPr lang="es-MX" sz="4000" dirty="0" smtClean="0">
                <a:latin typeface="Century Gothic" pitchFamily="34" charset="0"/>
              </a:rPr>
              <a:t>en medio de sus investigaciones acerca de la fisiología del sistema digestivo, llegó a una conclusión básica acerca de la existencia de un reflejo fisiológico innato en los perro </a:t>
            </a:r>
            <a:r>
              <a:rPr lang="es-MX" sz="4000" b="1" dirty="0" smtClean="0">
                <a:solidFill>
                  <a:srgbClr val="0070C0"/>
                </a:solidFill>
                <a:latin typeface="Century Gothic" pitchFamily="34" charset="0"/>
              </a:rPr>
              <a:t>(objeto de sus investigaciones) </a:t>
            </a:r>
            <a:r>
              <a:rPr lang="es-MX" sz="4000" dirty="0" smtClean="0">
                <a:latin typeface="Century Gothic" pitchFamily="34" charset="0"/>
              </a:rPr>
              <a:t>, pero luego pudo determinar la existencia otro tipo de reflejos, los </a:t>
            </a:r>
            <a:r>
              <a:rPr lang="es-MX" sz="4000" dirty="0" smtClean="0">
                <a:solidFill>
                  <a:srgbClr val="FF0066"/>
                </a:solidFill>
                <a:latin typeface="Century Gothic" pitchFamily="34" charset="0"/>
              </a:rPr>
              <a:t>"reflejos psíquicos" </a:t>
            </a:r>
            <a:r>
              <a:rPr lang="es-MX" sz="4000" dirty="0" smtClean="0">
                <a:latin typeface="Century Gothic" pitchFamily="34" charset="0"/>
              </a:rPr>
              <a:t>o </a:t>
            </a:r>
            <a:r>
              <a:rPr lang="es-MX" sz="4000" dirty="0" smtClean="0">
                <a:solidFill>
                  <a:srgbClr val="00B050"/>
                </a:solidFill>
                <a:latin typeface="Century Gothic" pitchFamily="34" charset="0"/>
              </a:rPr>
              <a:t>"reflejos condicionados", </a:t>
            </a:r>
            <a:r>
              <a:rPr lang="es-MX" sz="4000" dirty="0" smtClean="0">
                <a:latin typeface="Century Gothic" pitchFamily="34" charset="0"/>
              </a:rPr>
              <a:t>dichos reflejos se establecen aplicando una y otra vez un </a:t>
            </a:r>
            <a:r>
              <a:rPr lang="es-MX" sz="4000" dirty="0" smtClean="0">
                <a:solidFill>
                  <a:srgbClr val="FF3300"/>
                </a:solidFill>
                <a:latin typeface="Century Gothic" pitchFamily="34" charset="0"/>
              </a:rPr>
              <a:t>estimulo incondicionado o natural</a:t>
            </a:r>
            <a:r>
              <a:rPr lang="es-MX" sz="4000" dirty="0" smtClean="0">
                <a:latin typeface="Century Gothic" pitchFamily="34" charset="0"/>
              </a:rPr>
              <a:t>, con el </a:t>
            </a:r>
            <a:r>
              <a:rPr lang="es-MX" sz="4000" dirty="0" smtClean="0">
                <a:solidFill>
                  <a:srgbClr val="FF3300"/>
                </a:solidFill>
                <a:latin typeface="Century Gothic" pitchFamily="34" charset="0"/>
              </a:rPr>
              <a:t>estimulo condicionado</a:t>
            </a:r>
            <a:r>
              <a:rPr lang="es-MX" sz="4000" dirty="0" smtClean="0">
                <a:latin typeface="Century Gothic" pitchFamily="34" charset="0"/>
              </a:rPr>
              <a:t>, con el fin de obtener respuestas condicionadas, luego de varios ensayos.</a:t>
            </a:r>
            <a:endParaRPr lang="es-MX" sz="4000" dirty="0">
              <a:latin typeface="Century Gothic"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50875" y="473075"/>
            <a:ext cx="11703050" cy="8239125"/>
          </a:xfrm>
        </p:spPr>
        <p:txBody>
          <a:bodyPr>
            <a:normAutofit/>
          </a:bodyPr>
          <a:lstStyle/>
          <a:p>
            <a:pPr>
              <a:defRPr/>
            </a:pPr>
            <a:r>
              <a:rPr lang="es-MX" sz="4000" dirty="0" smtClean="0">
                <a:latin typeface="Century Gothic" pitchFamily="34" charset="0"/>
              </a:rPr>
              <a:t>Un </a:t>
            </a:r>
            <a:r>
              <a:rPr lang="es-MX" sz="4000" dirty="0" smtClean="0">
                <a:solidFill>
                  <a:srgbClr val="FF3300"/>
                </a:solidFill>
                <a:latin typeface="Century Gothic" pitchFamily="34" charset="0"/>
              </a:rPr>
              <a:t>ESTIMULO INCONDICIONADO </a:t>
            </a:r>
            <a:r>
              <a:rPr lang="es-MX" sz="4000" dirty="0" smtClean="0">
                <a:latin typeface="Century Gothic" pitchFamily="34" charset="0"/>
              </a:rPr>
              <a:t>es cualquier estimulo que desde su presentación a un organismo provoca una respuesta identificada, en el </a:t>
            </a:r>
            <a:r>
              <a:rPr lang="es-MX" sz="4000" dirty="0" smtClean="0">
                <a:solidFill>
                  <a:srgbClr val="0070C0"/>
                </a:solidFill>
                <a:latin typeface="Century Gothic" pitchFamily="34" charset="0"/>
              </a:rPr>
              <a:t>ejemplo citado</a:t>
            </a:r>
            <a:r>
              <a:rPr lang="es-MX" sz="4000" dirty="0" smtClean="0">
                <a:latin typeface="Century Gothic" pitchFamily="34" charset="0"/>
              </a:rPr>
              <a:t>, el estimulo incondicionado es que el medico le aplique una inyección a el niño.</a:t>
            </a:r>
          </a:p>
          <a:p>
            <a:pPr>
              <a:defRPr/>
            </a:pPr>
            <a:r>
              <a:rPr lang="es-MX" sz="4000" dirty="0" smtClean="0">
                <a:latin typeface="Century Gothic" pitchFamily="34" charset="0"/>
              </a:rPr>
              <a:t>Una </a:t>
            </a:r>
            <a:r>
              <a:rPr lang="es-MX" sz="4000" dirty="0" smtClean="0">
                <a:solidFill>
                  <a:srgbClr val="FF3300"/>
                </a:solidFill>
                <a:latin typeface="Century Gothic" pitchFamily="34" charset="0"/>
              </a:rPr>
              <a:t>RESPUESTA INCONDICIONADA </a:t>
            </a:r>
            <a:r>
              <a:rPr lang="es-MX" sz="4000" dirty="0" smtClean="0">
                <a:latin typeface="Century Gothic" pitchFamily="34" charset="0"/>
              </a:rPr>
              <a:t>es la respuesta que produce el estimulo incondicionado y basta que aquel se presente para que ello ocurra. </a:t>
            </a:r>
            <a:r>
              <a:rPr lang="es-MX" sz="4000" dirty="0" smtClean="0">
                <a:solidFill>
                  <a:srgbClr val="0070C0"/>
                </a:solidFill>
                <a:latin typeface="Century Gothic" pitchFamily="34" charset="0"/>
              </a:rPr>
              <a:t>En el ejemplo </a:t>
            </a:r>
            <a:r>
              <a:rPr lang="es-MX" sz="4000" dirty="0" smtClean="0">
                <a:latin typeface="Century Gothic" pitchFamily="34" charset="0"/>
              </a:rPr>
              <a:t>el niño llora y grita cada vez que le aplican un inyección.</a:t>
            </a:r>
            <a:endParaRPr lang="es-MX" sz="4000" dirty="0">
              <a:latin typeface="Century Gothic"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edg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12800" y="711200"/>
            <a:ext cx="10261600" cy="4165600"/>
          </a:xfrm>
        </p:spPr>
        <p:txBody>
          <a:bodyPr>
            <a:normAutofit fontScale="92500" lnSpcReduction="20000"/>
          </a:bodyPr>
          <a:lstStyle/>
          <a:p>
            <a:pPr>
              <a:buFontTx/>
              <a:buNone/>
              <a:defRPr/>
            </a:pPr>
            <a:r>
              <a:rPr lang="es-MX" sz="3500" b="1" dirty="0">
                <a:solidFill>
                  <a:srgbClr val="00B050"/>
                </a:solidFill>
                <a:latin typeface="Century Gothic" pitchFamily="34" charset="0"/>
              </a:rPr>
              <a:t>Experimento</a:t>
            </a:r>
            <a:r>
              <a:rPr lang="es-MX" sz="3500" b="1" dirty="0" smtClean="0">
                <a:solidFill>
                  <a:srgbClr val="00B050"/>
                </a:solidFill>
                <a:latin typeface="Century Gothic" pitchFamily="34" charset="0"/>
              </a:rPr>
              <a:t>.</a:t>
            </a:r>
          </a:p>
          <a:p>
            <a:pPr>
              <a:buFontTx/>
              <a:buNone/>
              <a:defRPr/>
            </a:pPr>
            <a:endParaRPr lang="es-MX" sz="3500" dirty="0">
              <a:latin typeface="Century Gothic" pitchFamily="34" charset="0"/>
            </a:endParaRPr>
          </a:p>
          <a:p>
            <a:pPr>
              <a:defRPr/>
            </a:pPr>
            <a:r>
              <a:rPr lang="es-MX" sz="3500" b="1" dirty="0">
                <a:solidFill>
                  <a:srgbClr val="FFFF00"/>
                </a:solidFill>
                <a:latin typeface="Century Gothic" pitchFamily="34" charset="0"/>
              </a:rPr>
              <a:t>Preparación del perro.</a:t>
            </a:r>
          </a:p>
          <a:p>
            <a:pPr>
              <a:defRPr/>
            </a:pPr>
            <a:r>
              <a:rPr lang="es-MX" sz="3500" b="1" dirty="0">
                <a:solidFill>
                  <a:srgbClr val="FFFF00"/>
                </a:solidFill>
                <a:latin typeface="Century Gothic" pitchFamily="34" charset="0"/>
              </a:rPr>
              <a:t>Colocación de arnés.</a:t>
            </a:r>
          </a:p>
          <a:p>
            <a:pPr>
              <a:defRPr/>
            </a:pPr>
            <a:r>
              <a:rPr lang="es-MX" sz="3500" b="1" dirty="0">
                <a:solidFill>
                  <a:srgbClr val="FFFF00"/>
                </a:solidFill>
                <a:latin typeface="Century Gothic" pitchFamily="34" charset="0"/>
              </a:rPr>
              <a:t>Realización de pequeña abertura en la quijada, junto al conducto de las glándulas salivales.</a:t>
            </a:r>
          </a:p>
          <a:p>
            <a:pPr>
              <a:defRPr/>
            </a:pPr>
            <a:r>
              <a:rPr lang="es-MX" sz="3500" b="1" dirty="0">
                <a:solidFill>
                  <a:srgbClr val="FFFF00"/>
                </a:solidFill>
                <a:latin typeface="Century Gothic" pitchFamily="34" charset="0"/>
              </a:rPr>
              <a:t>Colocación de un tubo de cristal para contener la saliva secretada.</a:t>
            </a:r>
          </a:p>
          <a:p>
            <a:pPr>
              <a:defRPr/>
            </a:pPr>
            <a:r>
              <a:rPr lang="es-MX" sz="3500" b="1" dirty="0">
                <a:solidFill>
                  <a:srgbClr val="FFFF00"/>
                </a:solidFill>
                <a:latin typeface="Century Gothic" pitchFamily="34" charset="0"/>
              </a:rPr>
              <a:t>Aislamiento del perro hasta que no diera muestras de alteración</a:t>
            </a:r>
            <a:r>
              <a:rPr lang="es-MX" sz="3500" b="1" dirty="0" smtClean="0">
                <a:solidFill>
                  <a:srgbClr val="FFFF00"/>
                </a:solidFill>
                <a:latin typeface="Century Gothic" pitchFamily="34" charset="0"/>
              </a:rPr>
              <a:t>.</a:t>
            </a:r>
          </a:p>
          <a:p>
            <a:pPr>
              <a:defRPr/>
            </a:pPr>
            <a:endParaRPr lang="es-ES" sz="1500" dirty="0"/>
          </a:p>
          <a:p>
            <a:pPr>
              <a:defRPr/>
            </a:pPr>
            <a:endParaRPr lang="es-ES" sz="1500" dirty="0" smtClean="0"/>
          </a:p>
          <a:p>
            <a:pPr>
              <a:defRPr/>
            </a:pPr>
            <a:endParaRPr lang="es-MX" sz="1500" dirty="0"/>
          </a:p>
        </p:txBody>
      </p:sp>
      <p:pic>
        <p:nvPicPr>
          <p:cNvPr id="4" name="3 Imagen" descr="Picture1.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201863" y="4876800"/>
            <a:ext cx="7781925"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edge">
                                      <p:cBhvr>
                                        <p:cTn id="12" dur="2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edge">
                                      <p:cBhvr>
                                        <p:cTn id="17" dur="20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edge">
                                      <p:cBhvr>
                                        <p:cTn id="22" dur="20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edge">
                                      <p:cBhvr>
                                        <p:cTn id="27" dur="2000"/>
                                        <p:tgtEl>
                                          <p:spTgt spid="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edge">
                                      <p:cBhvr>
                                        <p:cTn id="32" dur="2000"/>
                                        <p:tgtEl>
                                          <p:spTgt spid="3">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0"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edge">
                                      <p:cBhvr>
                                        <p:cTn id="3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3600" y="1422400"/>
            <a:ext cx="609600" cy="508000"/>
          </a:xfrm>
        </p:spPr>
        <p:txBody>
          <a:bodyPr>
            <a:normAutofit fontScale="85000" lnSpcReduction="20000"/>
          </a:bodyPr>
          <a:lstStyle/>
          <a:p>
            <a:pPr>
              <a:buFontTx/>
              <a:buNone/>
              <a:defRPr/>
            </a:pPr>
            <a:r>
              <a:rPr lang="es-ES" dirty="0" smtClean="0"/>
              <a:t>EI</a:t>
            </a:r>
            <a:endParaRPr lang="es-MX" dirty="0"/>
          </a:p>
        </p:txBody>
      </p:sp>
      <p:sp>
        <p:nvSpPr>
          <p:cNvPr id="34" name="2 Marcador de contenido"/>
          <p:cNvSpPr txBox="1">
            <a:spLocks/>
          </p:cNvSpPr>
          <p:nvPr/>
        </p:nvSpPr>
        <p:spPr>
          <a:xfrm>
            <a:off x="5892800" y="1422400"/>
            <a:ext cx="609600" cy="508000"/>
          </a:xfrm>
          <a:prstGeom prst="rect">
            <a:avLst/>
          </a:prstGeom>
        </p:spPr>
        <p:txBody>
          <a:bodyPr lIns="130046" tIns="65023" rIns="130046" bIns="65023">
            <a:normAutofit fontScale="55000" lnSpcReduction="20000"/>
          </a:bodyPr>
          <a:lstStyle/>
          <a:p>
            <a:pPr marL="487672" indent="-487672" algn="r" defTabSz="1300460" fontAlgn="auto">
              <a:spcBef>
                <a:spcPct val="20000"/>
              </a:spcBef>
              <a:spcAft>
                <a:spcPts val="0"/>
              </a:spcAft>
              <a:defRPr/>
            </a:pPr>
            <a:r>
              <a:rPr lang="es-ES" sz="4600" dirty="0"/>
              <a:t>RI</a:t>
            </a:r>
            <a:endParaRPr lang="es-MX" sz="4600" dirty="0">
              <a:solidFill>
                <a:schemeClr val="tx1"/>
              </a:solidFill>
              <a:effectLst/>
              <a:latin typeface="+mn-lt"/>
              <a:ea typeface="+mn-ea"/>
              <a:cs typeface="+mn-cs"/>
            </a:endParaRPr>
          </a:p>
        </p:txBody>
      </p:sp>
      <p:sp>
        <p:nvSpPr>
          <p:cNvPr id="35" name="2 Marcador de contenido"/>
          <p:cNvSpPr txBox="1">
            <a:spLocks/>
          </p:cNvSpPr>
          <p:nvPr/>
        </p:nvSpPr>
        <p:spPr>
          <a:xfrm>
            <a:off x="4673600" y="2235200"/>
            <a:ext cx="609600" cy="508000"/>
          </a:xfrm>
          <a:prstGeom prst="rect">
            <a:avLst/>
          </a:prstGeom>
        </p:spPr>
        <p:txBody>
          <a:bodyPr lIns="130046" tIns="65023" rIns="130046" bIns="65023">
            <a:normAutofit fontScale="40000" lnSpcReduction="20000"/>
          </a:bodyPr>
          <a:lstStyle/>
          <a:p>
            <a:pPr marL="487672" indent="-487672" algn="l" defTabSz="1300460" fontAlgn="auto">
              <a:spcBef>
                <a:spcPct val="20000"/>
              </a:spcBef>
              <a:spcAft>
                <a:spcPts val="0"/>
              </a:spcAft>
              <a:defRPr/>
            </a:pPr>
            <a:r>
              <a:rPr lang="es-ES" sz="4600" dirty="0">
                <a:solidFill>
                  <a:schemeClr val="tx1"/>
                </a:solidFill>
                <a:effectLst/>
                <a:latin typeface="+mn-lt"/>
                <a:ea typeface="+mn-ea"/>
                <a:cs typeface="+mn-cs"/>
              </a:rPr>
              <a:t>EN</a:t>
            </a:r>
            <a:endParaRPr lang="es-MX" sz="4600" dirty="0">
              <a:solidFill>
                <a:schemeClr val="tx1"/>
              </a:solidFill>
              <a:effectLst/>
              <a:latin typeface="+mn-lt"/>
              <a:ea typeface="+mn-ea"/>
              <a:cs typeface="+mn-cs"/>
            </a:endParaRPr>
          </a:p>
        </p:txBody>
      </p:sp>
      <p:sp>
        <p:nvSpPr>
          <p:cNvPr id="36" name="2 Marcador de contenido"/>
          <p:cNvSpPr txBox="1">
            <a:spLocks/>
          </p:cNvSpPr>
          <p:nvPr/>
        </p:nvSpPr>
        <p:spPr>
          <a:xfrm>
            <a:off x="4775200" y="3149600"/>
            <a:ext cx="609600" cy="508000"/>
          </a:xfrm>
          <a:prstGeom prst="rect">
            <a:avLst/>
          </a:prstGeom>
        </p:spPr>
        <p:txBody>
          <a:bodyPr lIns="130046" tIns="65023" rIns="130046" bIns="65023">
            <a:normAutofit fontScale="40000" lnSpcReduction="20000"/>
          </a:bodyPr>
          <a:lstStyle/>
          <a:p>
            <a:pPr marL="487672" indent="-487672" algn="l" defTabSz="1300460" fontAlgn="auto">
              <a:spcBef>
                <a:spcPct val="20000"/>
              </a:spcBef>
              <a:spcAft>
                <a:spcPts val="0"/>
              </a:spcAft>
              <a:defRPr/>
            </a:pPr>
            <a:r>
              <a:rPr lang="es-ES" sz="4600" dirty="0">
                <a:solidFill>
                  <a:schemeClr val="tx1"/>
                </a:solidFill>
                <a:effectLst/>
                <a:latin typeface="+mn-lt"/>
                <a:ea typeface="+mn-ea"/>
                <a:cs typeface="+mn-cs"/>
              </a:rPr>
              <a:t>EC</a:t>
            </a:r>
            <a:endParaRPr lang="es-MX" sz="4600" dirty="0">
              <a:solidFill>
                <a:schemeClr val="tx1"/>
              </a:solidFill>
              <a:effectLst/>
              <a:latin typeface="+mn-lt"/>
              <a:ea typeface="+mn-ea"/>
              <a:cs typeface="+mn-cs"/>
            </a:endParaRPr>
          </a:p>
        </p:txBody>
      </p:sp>
      <p:sp>
        <p:nvSpPr>
          <p:cNvPr id="37" name="2 Marcador de contenido"/>
          <p:cNvSpPr txBox="1">
            <a:spLocks/>
          </p:cNvSpPr>
          <p:nvPr/>
        </p:nvSpPr>
        <p:spPr>
          <a:xfrm>
            <a:off x="5892800" y="2235200"/>
            <a:ext cx="609600" cy="508000"/>
          </a:xfrm>
          <a:prstGeom prst="rect">
            <a:avLst/>
          </a:prstGeom>
        </p:spPr>
        <p:txBody>
          <a:bodyPr lIns="130046" tIns="65023" rIns="130046" bIns="65023">
            <a:normAutofit fontScale="40000" lnSpcReduction="20000"/>
          </a:bodyPr>
          <a:lstStyle/>
          <a:p>
            <a:pPr marL="487672" indent="-487672" algn="l" defTabSz="1300460" fontAlgn="auto">
              <a:spcBef>
                <a:spcPct val="20000"/>
              </a:spcBef>
              <a:spcAft>
                <a:spcPts val="0"/>
              </a:spcAft>
              <a:defRPr/>
            </a:pPr>
            <a:r>
              <a:rPr lang="es-ES" sz="4600" dirty="0">
                <a:solidFill>
                  <a:schemeClr val="tx1"/>
                </a:solidFill>
                <a:effectLst/>
                <a:latin typeface="+mn-lt"/>
                <a:ea typeface="+mn-ea"/>
                <a:cs typeface="+mn-cs"/>
              </a:rPr>
              <a:t>RN</a:t>
            </a:r>
            <a:endParaRPr lang="es-MX" sz="4600" dirty="0">
              <a:solidFill>
                <a:schemeClr val="tx1"/>
              </a:solidFill>
              <a:effectLst/>
              <a:latin typeface="+mn-lt"/>
              <a:ea typeface="+mn-ea"/>
              <a:cs typeface="+mn-cs"/>
            </a:endParaRPr>
          </a:p>
        </p:txBody>
      </p:sp>
      <p:sp>
        <p:nvSpPr>
          <p:cNvPr id="38" name="2 Marcador de contenido"/>
          <p:cNvSpPr txBox="1">
            <a:spLocks/>
          </p:cNvSpPr>
          <p:nvPr/>
        </p:nvSpPr>
        <p:spPr>
          <a:xfrm>
            <a:off x="5892800" y="3149600"/>
            <a:ext cx="609600" cy="508000"/>
          </a:xfrm>
          <a:prstGeom prst="rect">
            <a:avLst/>
          </a:prstGeom>
        </p:spPr>
        <p:txBody>
          <a:bodyPr lIns="130046" tIns="65023" rIns="130046" bIns="65023">
            <a:normAutofit fontScale="40000" lnSpcReduction="20000"/>
          </a:bodyPr>
          <a:lstStyle/>
          <a:p>
            <a:pPr marL="487672" indent="-487672" algn="l" defTabSz="1300460" fontAlgn="auto">
              <a:spcBef>
                <a:spcPct val="20000"/>
              </a:spcBef>
              <a:spcAft>
                <a:spcPts val="0"/>
              </a:spcAft>
              <a:defRPr/>
            </a:pPr>
            <a:r>
              <a:rPr lang="es-ES" sz="4600" dirty="0">
                <a:solidFill>
                  <a:schemeClr val="tx1"/>
                </a:solidFill>
                <a:effectLst/>
                <a:latin typeface="+mn-lt"/>
                <a:ea typeface="+mn-ea"/>
                <a:cs typeface="+mn-cs"/>
              </a:rPr>
              <a:t>RC</a:t>
            </a:r>
            <a:endParaRPr lang="es-MX" sz="4600" dirty="0">
              <a:solidFill>
                <a:schemeClr val="tx1"/>
              </a:solidFill>
              <a:effectLst/>
              <a:latin typeface="+mn-lt"/>
              <a:ea typeface="+mn-ea"/>
              <a:cs typeface="+mn-cs"/>
            </a:endParaRPr>
          </a:p>
        </p:txBody>
      </p:sp>
      <p:cxnSp>
        <p:nvCxnSpPr>
          <p:cNvPr id="40" name="39 Conector recto de flecha"/>
          <p:cNvCxnSpPr>
            <a:stCxn id="3" idx="3"/>
            <a:endCxn id="34" idx="1"/>
          </p:cNvCxnSpPr>
          <p:nvPr/>
        </p:nvCxnSpPr>
        <p:spPr>
          <a:xfrm>
            <a:off x="5283200" y="16764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43 Conector recto de flecha"/>
          <p:cNvCxnSpPr>
            <a:stCxn id="35" idx="3"/>
            <a:endCxn id="37" idx="1"/>
          </p:cNvCxnSpPr>
          <p:nvPr/>
        </p:nvCxnSpPr>
        <p:spPr>
          <a:xfrm>
            <a:off x="5283200" y="24892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46 Conector recto de flecha"/>
          <p:cNvCxnSpPr>
            <a:stCxn id="36" idx="3"/>
            <a:endCxn id="38" idx="1"/>
          </p:cNvCxnSpPr>
          <p:nvPr/>
        </p:nvCxnSpPr>
        <p:spPr>
          <a:xfrm>
            <a:off x="5384800" y="3403600"/>
            <a:ext cx="508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51 Conector recto"/>
          <p:cNvCxnSpPr/>
          <p:nvPr/>
        </p:nvCxnSpPr>
        <p:spPr>
          <a:xfrm rot="10800000">
            <a:off x="4064000" y="2540000"/>
            <a:ext cx="50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54 Conector recto"/>
          <p:cNvCxnSpPr/>
          <p:nvPr/>
        </p:nvCxnSpPr>
        <p:spPr>
          <a:xfrm rot="5400000" flipH="1" flipV="1">
            <a:off x="3606800" y="20828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56 Conector recto de flecha"/>
          <p:cNvCxnSpPr/>
          <p:nvPr/>
        </p:nvCxnSpPr>
        <p:spPr>
          <a:xfrm>
            <a:off x="4064000" y="1625600"/>
            <a:ext cx="508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8" name="57 CuadroTexto"/>
          <p:cNvSpPr txBox="1"/>
          <p:nvPr/>
        </p:nvSpPr>
        <p:spPr>
          <a:xfrm>
            <a:off x="1016000" y="4267200"/>
            <a:ext cx="8763000" cy="500063"/>
          </a:xfrm>
          <a:prstGeom prst="rect">
            <a:avLst/>
          </a:prstGeom>
          <a:noFill/>
        </p:spPr>
        <p:txBody>
          <a:bodyPr lIns="130046" tIns="65023" rIns="130046" bIns="65023">
            <a:spAutoFit/>
          </a:bodyPr>
          <a:lstStyle/>
          <a:p>
            <a:pPr>
              <a:defRPr/>
            </a:pPr>
            <a:r>
              <a:rPr lang="es-ES" sz="2400" b="1" dirty="0">
                <a:solidFill>
                  <a:srgbClr val="7030A0"/>
                </a:solidFill>
                <a:latin typeface="Century Gothic" pitchFamily="34" charset="0"/>
              </a:rPr>
              <a:t>EI= Estimulo condicionado ( ejem. comida )</a:t>
            </a:r>
            <a:endParaRPr lang="es-MX" sz="2400" b="1" dirty="0">
              <a:solidFill>
                <a:srgbClr val="7030A0"/>
              </a:solidFill>
              <a:latin typeface="Century Gothic" pitchFamily="34" charset="0"/>
            </a:endParaRPr>
          </a:p>
        </p:txBody>
      </p:sp>
      <p:sp>
        <p:nvSpPr>
          <p:cNvPr id="59" name="58 CuadroTexto"/>
          <p:cNvSpPr txBox="1"/>
          <p:nvPr/>
        </p:nvSpPr>
        <p:spPr>
          <a:xfrm>
            <a:off x="1016000" y="4775200"/>
            <a:ext cx="7637463" cy="500063"/>
          </a:xfrm>
          <a:prstGeom prst="rect">
            <a:avLst/>
          </a:prstGeom>
          <a:noFill/>
        </p:spPr>
        <p:txBody>
          <a:bodyPr lIns="130046" tIns="65023" rIns="130046" bIns="65023">
            <a:spAutoFit/>
          </a:bodyPr>
          <a:lstStyle/>
          <a:p>
            <a:pPr>
              <a:defRPr/>
            </a:pPr>
            <a:r>
              <a:rPr lang="es-ES" sz="2400" b="1" dirty="0" err="1">
                <a:solidFill>
                  <a:srgbClr val="FF0000"/>
                </a:solidFill>
                <a:latin typeface="Century Gothic" pitchFamily="34" charset="0"/>
              </a:rPr>
              <a:t>Ri</a:t>
            </a:r>
            <a:r>
              <a:rPr lang="es-ES" sz="2400" b="1" dirty="0">
                <a:solidFill>
                  <a:srgbClr val="FF0000"/>
                </a:solidFill>
                <a:latin typeface="Century Gothic" pitchFamily="34" charset="0"/>
              </a:rPr>
              <a:t>=Respuesta incondicionada ( ejem.Salivacion )</a:t>
            </a:r>
            <a:endParaRPr lang="es-MX" sz="2400" b="1" dirty="0">
              <a:solidFill>
                <a:srgbClr val="FF0000"/>
              </a:solidFill>
              <a:latin typeface="Century Gothic" pitchFamily="34" charset="0"/>
            </a:endParaRPr>
          </a:p>
        </p:txBody>
      </p:sp>
      <p:sp>
        <p:nvSpPr>
          <p:cNvPr id="60" name="59 CuadroTexto"/>
          <p:cNvSpPr txBox="1"/>
          <p:nvPr/>
        </p:nvSpPr>
        <p:spPr>
          <a:xfrm>
            <a:off x="1016000" y="5283200"/>
            <a:ext cx="10160000" cy="869950"/>
          </a:xfrm>
          <a:prstGeom prst="rect">
            <a:avLst/>
          </a:prstGeom>
          <a:noFill/>
        </p:spPr>
        <p:txBody>
          <a:bodyPr lIns="130046" tIns="65023" rIns="130046" bIns="65023">
            <a:spAutoFit/>
          </a:bodyPr>
          <a:lstStyle/>
          <a:p>
            <a:pPr>
              <a:defRPr/>
            </a:pPr>
            <a:r>
              <a:rPr lang="es-ES" sz="2400" b="1" dirty="0">
                <a:solidFill>
                  <a:srgbClr val="00B050"/>
                </a:solidFill>
                <a:latin typeface="Century Gothic" pitchFamily="34" charset="0"/>
              </a:rPr>
              <a:t>E N=Estimulo neutro (que nada tiene que ver con el primer estimulo por ejem. Sonido) R</a:t>
            </a:r>
            <a:endParaRPr lang="es-MX" sz="2400" b="1" dirty="0">
              <a:solidFill>
                <a:srgbClr val="00B050"/>
              </a:solidFill>
              <a:latin typeface="Century Gothic" pitchFamily="34" charset="0"/>
            </a:endParaRPr>
          </a:p>
        </p:txBody>
      </p:sp>
      <p:sp>
        <p:nvSpPr>
          <p:cNvPr id="61" name="60 CuadroTexto"/>
          <p:cNvSpPr txBox="1"/>
          <p:nvPr/>
        </p:nvSpPr>
        <p:spPr>
          <a:xfrm>
            <a:off x="1016000" y="6197600"/>
            <a:ext cx="11582400" cy="869950"/>
          </a:xfrm>
          <a:prstGeom prst="rect">
            <a:avLst/>
          </a:prstGeom>
          <a:noFill/>
        </p:spPr>
        <p:txBody>
          <a:bodyPr lIns="130046" tIns="65023" rIns="130046" bIns="65023">
            <a:spAutoFit/>
          </a:bodyPr>
          <a:lstStyle/>
          <a:p>
            <a:pPr>
              <a:defRPr/>
            </a:pPr>
            <a:r>
              <a:rPr lang="es-ES" sz="2400" b="1" dirty="0">
                <a:solidFill>
                  <a:srgbClr val="FF0066"/>
                </a:solidFill>
                <a:latin typeface="Century Gothic" pitchFamily="34" charset="0"/>
              </a:rPr>
              <a:t>RN=Respuesta neutra (que tampoco tiene que ver con el estimulo anterior y no es importante. Por ejem. Voltear , parar las orejas</a:t>
            </a:r>
            <a:endParaRPr lang="es-MX" sz="2400" b="1" dirty="0">
              <a:solidFill>
                <a:srgbClr val="FF0066"/>
              </a:solidFill>
              <a:latin typeface="Century Gothic" pitchFamily="34" charset="0"/>
            </a:endParaRPr>
          </a:p>
        </p:txBody>
      </p:sp>
      <p:sp>
        <p:nvSpPr>
          <p:cNvPr id="62" name="61 CuadroTexto"/>
          <p:cNvSpPr txBox="1"/>
          <p:nvPr/>
        </p:nvSpPr>
        <p:spPr>
          <a:xfrm>
            <a:off x="1016000" y="7112000"/>
            <a:ext cx="10261600" cy="869950"/>
          </a:xfrm>
          <a:prstGeom prst="rect">
            <a:avLst/>
          </a:prstGeom>
          <a:noFill/>
        </p:spPr>
        <p:txBody>
          <a:bodyPr lIns="130046" tIns="65023" rIns="130046" bIns="65023">
            <a:spAutoFit/>
          </a:bodyPr>
          <a:lstStyle/>
          <a:p>
            <a:pPr>
              <a:defRPr/>
            </a:pPr>
            <a:r>
              <a:rPr lang="es-ES" sz="2400" b="1" dirty="0">
                <a:solidFill>
                  <a:srgbClr val="00B0F0"/>
                </a:solidFill>
                <a:latin typeface="Century Gothic" pitchFamily="34" charset="0"/>
              </a:rPr>
              <a:t>EC=Estimulo condicionado que aparece por el apareamiento del primer reflejo y el segundo(sonido</a:t>
            </a:r>
            <a:r>
              <a:rPr lang="es-ES" sz="2400" b="1" dirty="0">
                <a:solidFill>
                  <a:srgbClr val="00B0F0"/>
                </a:solidFill>
                <a:latin typeface="Comic Sans MS" pitchFamily="66" charset="0"/>
              </a:rPr>
              <a:t>)</a:t>
            </a:r>
            <a:endParaRPr lang="es-MX" sz="2400" b="1" dirty="0">
              <a:solidFill>
                <a:srgbClr val="00B0F0"/>
              </a:solidFill>
              <a:latin typeface="Comic Sans MS" pitchFamily="66" charset="0"/>
            </a:endParaRPr>
          </a:p>
        </p:txBody>
      </p:sp>
      <p:sp>
        <p:nvSpPr>
          <p:cNvPr id="63" name="62 CuadroTexto"/>
          <p:cNvSpPr txBox="1"/>
          <p:nvPr/>
        </p:nvSpPr>
        <p:spPr>
          <a:xfrm>
            <a:off x="1117600" y="7924800"/>
            <a:ext cx="11176000" cy="869950"/>
          </a:xfrm>
          <a:prstGeom prst="rect">
            <a:avLst/>
          </a:prstGeom>
          <a:noFill/>
        </p:spPr>
        <p:txBody>
          <a:bodyPr lIns="130046" tIns="65023" rIns="130046" bIns="65023">
            <a:spAutoFit/>
          </a:bodyPr>
          <a:lstStyle/>
          <a:p>
            <a:pPr>
              <a:defRPr/>
            </a:pPr>
            <a:r>
              <a:rPr lang="es-ES" sz="2400" b="1" dirty="0">
                <a:solidFill>
                  <a:srgbClr val="FFFF00"/>
                </a:solidFill>
                <a:latin typeface="Century Gothic" pitchFamily="34" charset="0"/>
              </a:rPr>
              <a:t>C=respuesta condicionada que nace del apareamiento de los reflejos anteriores y que  al comienzo no aparecía</a:t>
            </a:r>
            <a:endParaRPr lang="es-MX" sz="2400" b="1" dirty="0">
              <a:solidFill>
                <a:srgbClr val="FFFF00"/>
              </a:solidFill>
              <a:latin typeface="Century Gothic"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edge">
                                      <p:cBhvr>
                                        <p:cTn id="7" dur="2000"/>
                                        <p:tgtEl>
                                          <p:spTgt spid="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wedge">
                                      <p:cBhvr>
                                        <p:cTn id="12" dur="2000"/>
                                        <p:tgtEl>
                                          <p:spTgt spid="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wedge">
                                      <p:cBhvr>
                                        <p:cTn id="17" dur="2000"/>
                                        <p:tgtEl>
                                          <p:spTgt spid="6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edge">
                                      <p:cBhvr>
                                        <p:cTn id="22" dur="2000"/>
                                        <p:tgtEl>
                                          <p:spTgt spid="6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edge">
                                      <p:cBhvr>
                                        <p:cTn id="27" dur="2000"/>
                                        <p:tgtEl>
                                          <p:spTgt spid="6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edge">
                                      <p:cBhvr>
                                        <p:cTn id="32" dur="2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1" grpId="0"/>
      <p:bldP spid="62"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50240" y="380436"/>
            <a:ext cx="11704320" cy="1014377"/>
          </a:xfrm>
        </p:spPr>
        <p:txBody>
          <a:bodyPr/>
          <a:lstStyle/>
          <a:p>
            <a:pPr fontAlgn="auto">
              <a:spcAft>
                <a:spcPts val="0"/>
              </a:spcAft>
              <a:defRPr/>
            </a:pPr>
            <a:r>
              <a:rPr lang="es-MX" sz="6300" spc="71" dirty="0" smtClean="0">
                <a:ln w="12700" cmpd="sng">
                  <a:solidFill>
                    <a:schemeClr val="accent6">
                      <a:satMod val="120000"/>
                      <a:shade val="80000"/>
                    </a:schemeClr>
                  </a:solidFill>
                  <a:prstDash val="solid"/>
                </a:ln>
                <a:solidFill>
                  <a:schemeClr val="accent2">
                    <a:lumMod val="40000"/>
                    <a:lumOff val="60000"/>
                  </a:schemeClr>
                </a:solidFill>
                <a:effectLst>
                  <a:glow rad="53100">
                    <a:schemeClr val="accent6">
                      <a:satMod val="180000"/>
                      <a:alpha val="30000"/>
                    </a:schemeClr>
                  </a:glow>
                </a:effectLst>
                <a:latin typeface="Century Gothic" pitchFamily="34" charset="0"/>
              </a:rPr>
              <a:t>John Watson</a:t>
            </a:r>
            <a:endParaRPr lang="es-MX" sz="6300" spc="71" dirty="0">
              <a:ln w="12700" cmpd="sng">
                <a:solidFill>
                  <a:schemeClr val="accent6">
                    <a:satMod val="120000"/>
                    <a:shade val="80000"/>
                  </a:schemeClr>
                </a:solidFill>
                <a:prstDash val="solid"/>
              </a:ln>
              <a:solidFill>
                <a:schemeClr val="accent2">
                  <a:lumMod val="40000"/>
                  <a:lumOff val="60000"/>
                </a:schemeClr>
              </a:solidFill>
              <a:effectLst>
                <a:glow rad="53100">
                  <a:schemeClr val="accent6">
                    <a:satMod val="180000"/>
                    <a:alpha val="30000"/>
                  </a:schemeClr>
                </a:glow>
              </a:effectLst>
              <a:latin typeface="Century Gothic" pitchFamily="34" charset="0"/>
            </a:endParaRPr>
          </a:p>
        </p:txBody>
      </p:sp>
      <p:pic>
        <p:nvPicPr>
          <p:cNvPr id="16386" name="3 Marcador de contenido" descr="john-b-watson-1-sized.jpg"/>
          <p:cNvPicPr>
            <a:picLocks noGrp="1" noChangeAspect="1"/>
          </p:cNvPicPr>
          <p:nvPr>
            <p:ph idx="1"/>
          </p:nvPr>
        </p:nvPicPr>
        <p:blipFill>
          <a:blip r:embed="rId2"/>
          <a:srcRect/>
          <a:stretch>
            <a:fillRect/>
          </a:stretch>
        </p:blipFill>
        <p:spPr>
          <a:xfrm>
            <a:off x="768350" y="1701800"/>
            <a:ext cx="4117975" cy="6034088"/>
          </a:xfrm>
        </p:spPr>
      </p:pic>
      <p:sp>
        <p:nvSpPr>
          <p:cNvPr id="16387" name="4 CuadroTexto"/>
          <p:cNvSpPr txBox="1">
            <a:spLocks noChangeArrowheads="1"/>
          </p:cNvSpPr>
          <p:nvPr/>
        </p:nvSpPr>
        <p:spPr bwMode="auto">
          <a:xfrm>
            <a:off x="5476875" y="1497013"/>
            <a:ext cx="7170738" cy="6148387"/>
          </a:xfrm>
          <a:prstGeom prst="rect">
            <a:avLst/>
          </a:prstGeom>
          <a:noFill/>
          <a:ln w="9525">
            <a:noFill/>
            <a:miter lim="800000"/>
            <a:headEnd/>
            <a:tailEnd/>
          </a:ln>
        </p:spPr>
        <p:txBody>
          <a:bodyPr lIns="130046" tIns="65023" rIns="130046" bIns="65023">
            <a:spAutoFit/>
          </a:bodyPr>
          <a:lstStyle/>
          <a:p>
            <a:pPr>
              <a:defRPr/>
            </a:pPr>
            <a:r>
              <a:rPr lang="es-MX" sz="2300" dirty="0">
                <a:latin typeface="Corbel" pitchFamily="34" charset="0"/>
              </a:rPr>
              <a:t>Watson nació en Greenville de Carolina del Sur el 9 de Enero de 1878 y murió en Nueva York el 25 de Septiembre de 1958. Se graduó en la Universidad de Chicago en 1903. Norteamericano.</a:t>
            </a:r>
            <a:br>
              <a:rPr lang="es-MX" sz="2300" dirty="0">
                <a:latin typeface="Corbel" pitchFamily="34" charset="0"/>
              </a:rPr>
            </a:br>
            <a:endParaRPr lang="es-MX" sz="2300" dirty="0">
              <a:latin typeface="Corbel" pitchFamily="34" charset="0"/>
            </a:endParaRPr>
          </a:p>
          <a:p>
            <a:pPr>
              <a:defRPr/>
            </a:pPr>
            <a:r>
              <a:rPr lang="es-MX" sz="2300" dirty="0">
                <a:latin typeface="Corbel" pitchFamily="34" charset="0"/>
              </a:rPr>
              <a:t>Conocido como fundador del conductismo y padre de la psicología experimental, su obra </a:t>
            </a:r>
            <a:r>
              <a:rPr lang="es-MX" sz="2300" i="1" dirty="0">
                <a:latin typeface="Corbel" pitchFamily="34" charset="0"/>
              </a:rPr>
              <a:t>“</a:t>
            </a:r>
            <a:r>
              <a:rPr lang="es-MX" sz="2300" i="1" dirty="0" err="1">
                <a:latin typeface="Corbel" pitchFamily="34" charset="0"/>
              </a:rPr>
              <a:t>Psychology</a:t>
            </a:r>
            <a:r>
              <a:rPr lang="es-MX" sz="2300" i="1" dirty="0">
                <a:latin typeface="Corbel" pitchFamily="34" charset="0"/>
              </a:rPr>
              <a:t> as </a:t>
            </a:r>
            <a:r>
              <a:rPr lang="es-MX" sz="2300" i="1" dirty="0" err="1">
                <a:latin typeface="Corbel" pitchFamily="34" charset="0"/>
              </a:rPr>
              <a:t>the</a:t>
            </a:r>
            <a:r>
              <a:rPr lang="es-MX" sz="2300" i="1" dirty="0">
                <a:latin typeface="Corbel" pitchFamily="34" charset="0"/>
              </a:rPr>
              <a:t> </a:t>
            </a:r>
            <a:r>
              <a:rPr lang="es-MX" sz="2300" i="1" dirty="0" err="1">
                <a:latin typeface="Corbel" pitchFamily="34" charset="0"/>
              </a:rPr>
              <a:t>behaviorist</a:t>
            </a:r>
            <a:r>
              <a:rPr lang="es-MX" sz="2300" i="1" dirty="0">
                <a:latin typeface="Corbel" pitchFamily="34" charset="0"/>
              </a:rPr>
              <a:t> </a:t>
            </a:r>
            <a:r>
              <a:rPr lang="es-MX" sz="2300" i="1" dirty="0" err="1">
                <a:latin typeface="Corbel" pitchFamily="34" charset="0"/>
              </a:rPr>
              <a:t>views</a:t>
            </a:r>
            <a:r>
              <a:rPr lang="es-MX" sz="2300" i="1" dirty="0">
                <a:latin typeface="Corbel" pitchFamily="34" charset="0"/>
              </a:rPr>
              <a:t> </a:t>
            </a:r>
            <a:r>
              <a:rPr lang="es-MX" sz="2300" i="1" dirty="0" err="1">
                <a:latin typeface="Corbel" pitchFamily="34" charset="0"/>
              </a:rPr>
              <a:t>it</a:t>
            </a:r>
            <a:r>
              <a:rPr lang="es-MX" sz="2300" i="1" dirty="0">
                <a:latin typeface="Corbel" pitchFamily="34" charset="0"/>
              </a:rPr>
              <a:t>”</a:t>
            </a:r>
            <a:r>
              <a:rPr lang="es-MX" sz="2300" dirty="0">
                <a:latin typeface="Corbel" pitchFamily="34" charset="0"/>
              </a:rPr>
              <a:t>, (la psicología desde el punto de vista del conductista). Fundó la Escuela Psicológica Conductista en 1913.</a:t>
            </a:r>
          </a:p>
          <a:p>
            <a:pPr>
              <a:defRPr/>
            </a:pPr>
            <a:endParaRPr lang="es-MX" sz="2300" dirty="0">
              <a:latin typeface="Corbel" pitchFamily="34" charset="0"/>
            </a:endParaRPr>
          </a:p>
          <a:p>
            <a:pPr>
              <a:defRPr/>
            </a:pPr>
            <a:endParaRPr lang="es-MX" sz="2300" dirty="0">
              <a:latin typeface="Corbel" pitchFamily="34" charset="0"/>
            </a:endParaRPr>
          </a:p>
          <a:p>
            <a:pPr>
              <a:defRPr/>
            </a:pPr>
            <a:r>
              <a:rPr lang="es-MX" sz="2300" dirty="0">
                <a:latin typeface="Corbel" pitchFamily="34" charset="0"/>
              </a:rPr>
              <a:t>En su opinión, el análisis de la conducta y las relaciones era el único método objetivo para conseguir la penetración en las acciones humanas y extrapolar el método propio de las Ciencias Naturales (el método científico) a la Psicología.</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79420" y="1189990"/>
            <a:ext cx="11054080" cy="1300480"/>
          </a:xfrm>
        </p:spPr>
        <p:txBody>
          <a:bodyPr/>
          <a:lstStyle/>
          <a:p>
            <a:pPr fontAlgn="auto">
              <a:spcAft>
                <a:spcPts val="0"/>
              </a:spcAft>
              <a:defRPr/>
            </a:pPr>
            <a:r>
              <a:rPr lang="es-MX" sz="6300" dirty="0" smtClean="0">
                <a:ln w="18000">
                  <a:solidFill>
                    <a:schemeClr val="accent2">
                      <a:satMod val="140000"/>
                    </a:schemeClr>
                  </a:solidFill>
                  <a:prstDash val="solid"/>
                  <a:miter lim="800000"/>
                </a:ln>
                <a:solidFill>
                  <a:schemeClr val="accent4">
                    <a:lumMod val="40000"/>
                    <a:lumOff val="60000"/>
                  </a:schemeClr>
                </a:solidFill>
                <a:latin typeface="Century Gothic" pitchFamily="34" charset="0"/>
              </a:rPr>
              <a:t>Objetivo </a:t>
            </a:r>
            <a:endParaRPr lang="es-MX" sz="6300" dirty="0">
              <a:ln w="18000">
                <a:solidFill>
                  <a:schemeClr val="accent2">
                    <a:satMod val="140000"/>
                  </a:schemeClr>
                </a:solidFill>
                <a:prstDash val="solid"/>
                <a:miter lim="800000"/>
              </a:ln>
              <a:solidFill>
                <a:schemeClr val="accent4">
                  <a:lumMod val="40000"/>
                  <a:lumOff val="60000"/>
                </a:schemeClr>
              </a:solidFill>
              <a:latin typeface="Century Gothic" pitchFamily="34" charset="0"/>
            </a:endParaRPr>
          </a:p>
        </p:txBody>
      </p:sp>
      <p:sp>
        <p:nvSpPr>
          <p:cNvPr id="20482" name="2 Marcador de contenido"/>
          <p:cNvSpPr>
            <a:spLocks noGrp="1"/>
          </p:cNvSpPr>
          <p:nvPr>
            <p:ph idx="1"/>
          </p:nvPr>
        </p:nvSpPr>
        <p:spPr/>
        <p:txBody>
          <a:bodyPr/>
          <a:lstStyle/>
          <a:p>
            <a:pPr>
              <a:defRPr/>
            </a:pPr>
            <a:endParaRPr lang="es-ES" sz="4600" dirty="0" smtClean="0"/>
          </a:p>
          <a:p>
            <a:pPr>
              <a:defRPr/>
            </a:pPr>
            <a:endParaRPr lang="es-ES" sz="4600" dirty="0" smtClean="0"/>
          </a:p>
          <a:p>
            <a:pPr algn="ctr">
              <a:defRPr/>
            </a:pPr>
            <a:r>
              <a:rPr lang="es-ES" sz="4600" dirty="0" smtClean="0">
                <a:latin typeface="Century Gothic" pitchFamily="34" charset="0"/>
              </a:rPr>
              <a:t>Uso de procedimientos experimentales para la observación de respuestas relacionadas al estimulo.</a:t>
            </a:r>
          </a:p>
          <a:p>
            <a:pPr>
              <a:defRPr/>
            </a:pPr>
            <a:endParaRPr lang="es-MX" dirty="0"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00480" y="728269"/>
            <a:ext cx="11054080" cy="1300480"/>
          </a:xfrm>
        </p:spPr>
        <p:txBody>
          <a:bodyPr/>
          <a:lstStyle/>
          <a:p>
            <a:pPr fontAlgn="auto">
              <a:spcAft>
                <a:spcPts val="0"/>
              </a:spcAft>
              <a:defRPr/>
            </a:pPr>
            <a:r>
              <a:rPr lang="es-MX" sz="6300" dirty="0" smtClean="0">
                <a:ln w="19050">
                  <a:solidFill>
                    <a:schemeClr val="tx2">
                      <a:tint val="1000"/>
                    </a:schemeClr>
                  </a:solidFill>
                  <a:prstDash val="solid"/>
                </a:ln>
                <a:solidFill>
                  <a:schemeClr val="accent4">
                    <a:lumMod val="60000"/>
                    <a:lumOff val="40000"/>
                  </a:schemeClr>
                </a:solidFill>
                <a:latin typeface="Century Gothic" pitchFamily="34" charset="0"/>
              </a:rPr>
              <a:t>Características </a:t>
            </a:r>
            <a:endParaRPr lang="es-MX" sz="6300" dirty="0">
              <a:ln w="19050">
                <a:solidFill>
                  <a:schemeClr val="tx2">
                    <a:tint val="1000"/>
                  </a:schemeClr>
                </a:solidFill>
                <a:prstDash val="solid"/>
              </a:ln>
              <a:solidFill>
                <a:schemeClr val="accent4">
                  <a:lumMod val="60000"/>
                  <a:lumOff val="40000"/>
                </a:schemeClr>
              </a:solidFill>
              <a:latin typeface="Century Gothic" pitchFamily="34" charset="0"/>
            </a:endParaRPr>
          </a:p>
        </p:txBody>
      </p:sp>
      <p:sp>
        <p:nvSpPr>
          <p:cNvPr id="22530" name="2 Marcador de contenido"/>
          <p:cNvSpPr>
            <a:spLocks noGrp="1"/>
          </p:cNvSpPr>
          <p:nvPr>
            <p:ph idx="1"/>
          </p:nvPr>
        </p:nvSpPr>
        <p:spPr/>
        <p:txBody>
          <a:bodyPr/>
          <a:lstStyle/>
          <a:p>
            <a:pPr>
              <a:defRPr/>
            </a:pPr>
            <a:endParaRPr lang="es-MX" smtClean="0"/>
          </a:p>
          <a:p>
            <a:pPr algn="just">
              <a:defRPr/>
            </a:pPr>
            <a:r>
              <a:rPr lang="es-MX" smtClean="0">
                <a:latin typeface="Century Gothic" pitchFamily="34" charset="0"/>
              </a:rPr>
              <a:t>Las principales características del conductismo moderno son su intenso compromiso para hacer preguntas claras y precisas y usar métodos relativamente objetivos para realizar una investigación cuidadosa.</a:t>
            </a:r>
          </a:p>
          <a:p>
            <a:pPr>
              <a:buFont typeface="Wingdings" pitchFamily="2" charset="2"/>
              <a:buNone/>
              <a:defRPr/>
            </a:pPr>
            <a:endParaRPr lang="es-MX"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r>
              <a:rPr lang="es-MX" sz="6300" dirty="0" smtClean="0">
                <a:ln w="18000">
                  <a:solidFill>
                    <a:schemeClr val="accent2">
                      <a:satMod val="140000"/>
                    </a:schemeClr>
                  </a:solidFill>
                  <a:prstDash val="solid"/>
                  <a:miter lim="800000"/>
                </a:ln>
                <a:solidFill>
                  <a:schemeClr val="bg2">
                    <a:lumMod val="60000"/>
                    <a:lumOff val="40000"/>
                  </a:schemeClr>
                </a:solidFill>
                <a:latin typeface="Century Gothic" pitchFamily="34" charset="0"/>
              </a:rPr>
              <a:t>Método  de Investigación</a:t>
            </a:r>
            <a:endParaRPr lang="es-MX" sz="6300" dirty="0">
              <a:ln w="18000">
                <a:solidFill>
                  <a:schemeClr val="accent2">
                    <a:satMod val="140000"/>
                  </a:schemeClr>
                </a:solidFill>
                <a:prstDash val="solid"/>
                <a:miter lim="800000"/>
              </a:ln>
              <a:solidFill>
                <a:schemeClr val="bg2">
                  <a:lumMod val="60000"/>
                  <a:lumOff val="40000"/>
                </a:schemeClr>
              </a:solidFill>
              <a:latin typeface="Century Gothic" pitchFamily="34" charset="0"/>
            </a:endParaRPr>
          </a:p>
        </p:txBody>
      </p:sp>
      <p:sp>
        <p:nvSpPr>
          <p:cNvPr id="23554" name="2 Marcador de contenido"/>
          <p:cNvSpPr>
            <a:spLocks noGrp="1"/>
          </p:cNvSpPr>
          <p:nvPr>
            <p:ph sz="half" idx="1"/>
          </p:nvPr>
        </p:nvSpPr>
        <p:spPr>
          <a:xfrm>
            <a:off x="661988" y="2517775"/>
            <a:ext cx="5743575" cy="6437313"/>
          </a:xfrm>
        </p:spPr>
        <p:txBody>
          <a:bodyPr/>
          <a:lstStyle/>
          <a:p>
            <a:pPr>
              <a:defRPr/>
            </a:pPr>
            <a:endParaRPr lang="es-MX" dirty="0" smtClean="0"/>
          </a:p>
          <a:p>
            <a:pPr>
              <a:defRPr/>
            </a:pPr>
            <a:r>
              <a:rPr lang="es-MX" sz="4600" dirty="0" smtClean="0">
                <a:latin typeface="Century Gothic" pitchFamily="34" charset="0"/>
              </a:rPr>
              <a:t>Utiliza el método objetivo experimental y la observación</a:t>
            </a:r>
          </a:p>
          <a:p>
            <a:pPr>
              <a:buFont typeface="Wingdings" pitchFamily="2" charset="2"/>
              <a:buNone/>
              <a:defRPr/>
            </a:pPr>
            <a:endParaRPr lang="es-MX" dirty="0" smtClean="0"/>
          </a:p>
        </p:txBody>
      </p:sp>
      <p:pic>
        <p:nvPicPr>
          <p:cNvPr id="7" name="6 Marcador de contenido" descr="observacion1.gif"/>
          <p:cNvPicPr>
            <a:picLocks noGrp="1" noChangeAspect="1"/>
          </p:cNvPicPr>
          <p:nvPr>
            <p:ph sz="half" idx="2"/>
          </p:nvPr>
        </p:nvPicPr>
        <p:blipFill>
          <a:blip r:embed="rId2" cstate="print"/>
          <a:stretch>
            <a:fillRect/>
          </a:stretch>
        </p:blipFill>
        <p:spPr>
          <a:xfrm>
            <a:off x="7219280" y="3033396"/>
            <a:ext cx="4813335" cy="3322179"/>
          </a:xfrm>
          <a:prstGeom prst="roundRect">
            <a:avLst>
              <a:gd name="adj" fmla="val 8594"/>
            </a:avLst>
          </a:prstGeom>
          <a:solidFill>
            <a:srgbClr val="FFFFFF">
              <a:shade val="85000"/>
            </a:srgbClr>
          </a:solidFill>
          <a:effectLst>
            <a:reflection blurRad="6350" stA="50000" endA="300" endPos="55000" dir="5400000" sy="-100000" algn="bl" rotWithShape="0"/>
          </a:effec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p:txBody>
          <a:bodyPr/>
          <a:lstStyle/>
          <a:p>
            <a:pPr eaLnBrk="1" hangingPunct="1">
              <a:defRPr/>
            </a:pPr>
            <a:r>
              <a:rPr lang="en-US" smtClean="0"/>
              <a:t>Conductismo metodológico</a:t>
            </a:r>
          </a:p>
        </p:txBody>
      </p:sp>
      <p:sp>
        <p:nvSpPr>
          <p:cNvPr id="18434" name="Rectangle 2"/>
          <p:cNvSpPr>
            <a:spLocks noGrp="1" noChangeArrowheads="1"/>
          </p:cNvSpPr>
          <p:nvPr>
            <p:ph type="body" idx="1"/>
          </p:nvPr>
        </p:nvSpPr>
        <p:spPr>
          <a:xfrm>
            <a:off x="914400" y="1790700"/>
            <a:ext cx="11176000" cy="5715000"/>
          </a:xfrm>
        </p:spPr>
        <p:txBody>
          <a:bodyPr/>
          <a:lstStyle/>
          <a:p>
            <a:pPr marL="904875" algn="just" eaLnBrk="1" hangingPunct="1">
              <a:buFontTx/>
              <a:buBlip>
                <a:blip r:embed="rId2"/>
              </a:buBlip>
              <a:defRPr/>
            </a:pPr>
            <a:r>
              <a:rPr lang="en-US" smtClean="0"/>
              <a:t>No se puede medir las sensaciones y las percepciones en si mismas, pero se puede medir la capacidad de una persona para distinguir entre los estímulos y el concepto de sensación</a:t>
            </a:r>
          </a:p>
        </p:txBody>
      </p:sp>
      <p:pic>
        <p:nvPicPr>
          <p:cNvPr id="29700"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94300" y="6819900"/>
            <a:ext cx="2260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1524000" y="0"/>
            <a:ext cx="9956800" cy="2298700"/>
          </a:xfrm>
        </p:spPr>
        <p:txBody>
          <a:bodyPr/>
          <a:lstStyle/>
          <a:p>
            <a:pPr eaLnBrk="1" hangingPunct="1">
              <a:defRPr/>
            </a:pPr>
            <a:r>
              <a:rPr lang="en-US" sz="4800" smtClean="0"/>
              <a:t>Conductismo Radical</a:t>
            </a:r>
          </a:p>
        </p:txBody>
      </p:sp>
      <p:sp>
        <p:nvSpPr>
          <p:cNvPr id="19458" name="Rectangle 2"/>
          <p:cNvSpPr>
            <a:spLocks noGrp="1" noChangeArrowheads="1"/>
          </p:cNvSpPr>
          <p:nvPr>
            <p:ph type="body" idx="1"/>
          </p:nvPr>
        </p:nvSpPr>
        <p:spPr>
          <a:xfrm>
            <a:off x="863600" y="965200"/>
            <a:ext cx="11264900" cy="6146800"/>
          </a:xfrm>
        </p:spPr>
        <p:txBody>
          <a:bodyPr/>
          <a:lstStyle/>
          <a:p>
            <a:pPr marL="904875" algn="just" eaLnBrk="1" hangingPunct="1">
              <a:buFontTx/>
              <a:buBlip>
                <a:blip r:embed="rId2"/>
              </a:buBlip>
              <a:defRPr/>
            </a:pPr>
            <a:r>
              <a:rPr lang="en-US" sz="2400" smtClean="0"/>
              <a:t>Niega la existencia de los sentimientos, la sensaciones, las ideas y otras características de la vida mental</a:t>
            </a:r>
          </a:p>
          <a:p>
            <a:pPr marL="904875" algn="just" eaLnBrk="1" hangingPunct="1">
              <a:buFontTx/>
              <a:buBlip>
                <a:blip r:embed="rId2"/>
              </a:buBlip>
              <a:defRPr/>
            </a:pPr>
            <a:r>
              <a:rPr lang="en-US" sz="2400" smtClean="0"/>
              <a:t>No niega la posibilidad de la auto observación o auto conocimiento, pero cuestiona la naturaleza de lo que se siente o se observa y por ello se conoce </a:t>
            </a:r>
          </a:p>
        </p:txBody>
      </p:sp>
      <p:pic>
        <p:nvPicPr>
          <p:cNvPr id="30724"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309100" y="5676900"/>
            <a:ext cx="268128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725"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160000" y="381000"/>
            <a:ext cx="1828800"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726"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36600" y="5848350"/>
            <a:ext cx="5613400" cy="292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50240" y="380436"/>
            <a:ext cx="11689609" cy="911966"/>
          </a:xfrm>
        </p:spPr>
        <p:txBody>
          <a:bodyPr/>
          <a:lstStyle/>
          <a:p>
            <a:pPr fontAlgn="auto">
              <a:spcAft>
                <a:spcPts val="0"/>
              </a:spcAft>
              <a:defRPr/>
            </a:pPr>
            <a:r>
              <a:rPr lang="es-MX" sz="6300" dirty="0" smtClean="0">
                <a:ln w="18000">
                  <a:solidFill>
                    <a:schemeClr val="accent2">
                      <a:satMod val="140000"/>
                    </a:schemeClr>
                  </a:solidFill>
                  <a:prstDash val="solid"/>
                  <a:miter lim="800000"/>
                </a:ln>
                <a:solidFill>
                  <a:schemeClr val="bg2">
                    <a:lumMod val="20000"/>
                    <a:lumOff val="80000"/>
                  </a:schemeClr>
                </a:solidFill>
                <a:latin typeface="Century Gothic" pitchFamily="34" charset="0"/>
              </a:rPr>
              <a:t>Conductismo</a:t>
            </a:r>
            <a:endParaRPr lang="es-MX" sz="6300" dirty="0">
              <a:ln w="18415" cmpd="sng">
                <a:solidFill>
                  <a:srgbClr val="FFFFFF"/>
                </a:solidFill>
                <a:prstDash val="solid"/>
              </a:ln>
              <a:solidFill>
                <a:schemeClr val="bg2">
                  <a:lumMod val="20000"/>
                  <a:lumOff val="80000"/>
                </a:schemeClr>
              </a:solidFill>
              <a:latin typeface="Century Gothic" pitchFamily="34" charset="0"/>
            </a:endParaRPr>
          </a:p>
        </p:txBody>
      </p:sp>
      <p:sp>
        <p:nvSpPr>
          <p:cNvPr id="15362" name="2 Marcador de contenido"/>
          <p:cNvSpPr>
            <a:spLocks noGrp="1"/>
          </p:cNvSpPr>
          <p:nvPr>
            <p:ph idx="1"/>
          </p:nvPr>
        </p:nvSpPr>
        <p:spPr>
          <a:xfrm>
            <a:off x="666750" y="1395413"/>
            <a:ext cx="11893550" cy="7781925"/>
          </a:xfrm>
        </p:spPr>
        <p:txBody>
          <a:bodyPr/>
          <a:lstStyle/>
          <a:p>
            <a:pPr>
              <a:defRPr/>
            </a:pPr>
            <a:r>
              <a:rPr lang="es-MX" sz="2800" dirty="0" smtClean="0">
                <a:latin typeface="Century Gothic" pitchFamily="34" charset="0"/>
              </a:rPr>
              <a:t>Corriente psicológica que considera la conducta o comportamiento como el objeto de estudio de la psicología. Este objeto es entendido de diversos modos, según el enfoque conductista del cual se parte al cual se quiera llegar.</a:t>
            </a:r>
          </a:p>
          <a:p>
            <a:pPr>
              <a:defRPr/>
            </a:pPr>
            <a:r>
              <a:rPr lang="es-MX" sz="2800" dirty="0" smtClean="0">
                <a:latin typeface="Century Gothic" pitchFamily="34" charset="0"/>
              </a:rPr>
              <a:t>En “suma” Constituye una manera de estudiar lo psicológico desde la perspectiva de una ciencia de la conducta, sin mentalismo (atribuciones dualistas extra materiales como el alma o la mente), ni reduccionismos (utilizar explicaciones tomadas de disciplinas como la neurología, la lógica, la sociología o el procesamiento de información).</a:t>
            </a:r>
          </a:p>
          <a:p>
            <a:pPr>
              <a:buFont typeface="Wingdings" pitchFamily="2" charset="2"/>
              <a:buNone/>
              <a:defRPr/>
            </a:pPr>
            <a:endParaRPr lang="es-MX" sz="2800" dirty="0" smtClean="0"/>
          </a:p>
          <a:p>
            <a:pPr>
              <a:buFont typeface="Wingdings" pitchFamily="2" charset="2"/>
              <a:buNone/>
              <a:defRPr/>
            </a:pPr>
            <a:endParaRPr lang="es-MX" sz="2800" dirty="0" smtClean="0"/>
          </a:p>
        </p:txBody>
      </p:sp>
      <p:pic>
        <p:nvPicPr>
          <p:cNvPr id="3" name="Picture 2" descr="http://usdelestic2008grup4.wikispaces.com/file/view/inicio_conductismo.jpg/50245657/inicio_conductism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1476" y="6208148"/>
            <a:ext cx="2355462" cy="29606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364" name="Picture 4" descr="http://4.bp.blogspot.com/_eo0rOFbOrTI/TLChCtUMcoI/AAAAAAAAAAU/lTCqjwqsYdo/s1600/Conductismo%5B1%5D.JPG"/>
          <p:cNvPicPr>
            <a:picLocks noChangeAspect="1" noChangeArrowheads="1"/>
          </p:cNvPicPr>
          <p:nvPr/>
        </p:nvPicPr>
        <p:blipFill>
          <a:blip r:embed="rId3" cstate="print"/>
          <a:srcRect/>
          <a:stretch>
            <a:fillRect/>
          </a:stretch>
        </p:blipFill>
        <p:spPr bwMode="auto">
          <a:xfrm>
            <a:off x="6604812" y="6208148"/>
            <a:ext cx="4334933" cy="31834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00480" y="728269"/>
            <a:ext cx="11054080" cy="1300480"/>
          </a:xfrm>
        </p:spPr>
        <p:txBody>
          <a:bodyPr/>
          <a:lstStyle/>
          <a:p>
            <a:pPr fontAlgn="auto">
              <a:spcAft>
                <a:spcPts val="0"/>
              </a:spcAft>
              <a:defRPr/>
            </a:pPr>
            <a:r>
              <a:rPr lang="es-MX" sz="63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entury Gothic" pitchFamily="34" charset="0"/>
              </a:rPr>
              <a:t>Aportaciones</a:t>
            </a:r>
            <a:endParaRPr lang="es-MX" sz="63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entury Gothic" pitchFamily="34" charset="0"/>
            </a:endParaRPr>
          </a:p>
        </p:txBody>
      </p:sp>
      <p:sp>
        <p:nvSpPr>
          <p:cNvPr id="29698" name="2 Marcador de contenido"/>
          <p:cNvSpPr>
            <a:spLocks noGrp="1"/>
          </p:cNvSpPr>
          <p:nvPr>
            <p:ph idx="1"/>
          </p:nvPr>
        </p:nvSpPr>
        <p:spPr/>
        <p:txBody>
          <a:bodyPr/>
          <a:lstStyle/>
          <a:p>
            <a:pPr algn="just">
              <a:defRPr/>
            </a:pPr>
            <a:r>
              <a:rPr lang="es-MX" smtClean="0">
                <a:latin typeface="Century Gothic" pitchFamily="34" charset="0"/>
              </a:rPr>
              <a:t>Es la base para manipular a los pacientes, los estudiantes y las sociedades en general.</a:t>
            </a:r>
          </a:p>
          <a:p>
            <a:pPr algn="just">
              <a:defRPr/>
            </a:pPr>
            <a:endParaRPr lang="es-MX" smtClean="0">
              <a:latin typeface="Century Gothic" pitchFamily="34" charset="0"/>
            </a:endParaRPr>
          </a:p>
          <a:p>
            <a:pPr>
              <a:defRPr/>
            </a:pPr>
            <a:endParaRPr lang="es-MX" smtClean="0"/>
          </a:p>
        </p:txBody>
      </p:sp>
      <p:pic>
        <p:nvPicPr>
          <p:cNvPr id="4" name="3 Imagen" descr="11792456897iFYeb.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1050376">
            <a:off x="2744312" y="5215168"/>
            <a:ext cx="3222448" cy="3222448"/>
          </a:xfrm>
          <a:prstGeom prst="roundRect">
            <a:avLst>
              <a:gd name="adj" fmla="val 8594"/>
            </a:avLst>
          </a:prstGeom>
          <a:solidFill>
            <a:srgbClr val="FFFFFF">
              <a:shade val="85000"/>
            </a:srgbClr>
          </a:solidFill>
          <a:ln>
            <a:noFill/>
          </a:ln>
          <a:effectLst>
            <a:glow rad="139700">
              <a:schemeClr val="accent4">
                <a:satMod val="175000"/>
                <a:alpha val="40000"/>
              </a:schemeClr>
            </a:glow>
            <a:reflection blurRad="12700" stA="38000" endPos="28000" dist="5000" dir="5400000" sy="-100000" algn="bl" rotWithShape="0"/>
          </a:effectLst>
        </p:spPr>
      </p:pic>
      <p:pic>
        <p:nvPicPr>
          <p:cNvPr id="5" name="4 Imagen" descr="la-educacion.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450541">
            <a:off x="7087474" y="5271903"/>
            <a:ext cx="4675743" cy="2991639"/>
          </a:xfrm>
          <a:prstGeom prst="roundRect">
            <a:avLst>
              <a:gd name="adj" fmla="val 8594"/>
            </a:avLst>
          </a:prstGeom>
          <a:solidFill>
            <a:srgbClr val="FFFFFF">
              <a:shade val="85000"/>
            </a:srgbClr>
          </a:solidFill>
          <a:ln>
            <a:noFill/>
          </a:ln>
          <a:effectLst>
            <a:glow rad="228600">
              <a:schemeClr val="accent3">
                <a:satMod val="175000"/>
                <a:alpha val="40000"/>
              </a:schemeClr>
            </a:glow>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2 Marcador de contenido"/>
          <p:cNvSpPr>
            <a:spLocks noGrp="1"/>
          </p:cNvSpPr>
          <p:nvPr>
            <p:ph sz="half" idx="1"/>
          </p:nvPr>
        </p:nvSpPr>
        <p:spPr>
          <a:xfrm>
            <a:off x="661988" y="1292225"/>
            <a:ext cx="5743575" cy="7662863"/>
          </a:xfrm>
        </p:spPr>
        <p:txBody>
          <a:bodyPr/>
          <a:lstStyle/>
          <a:p>
            <a:pPr>
              <a:defRPr/>
            </a:pPr>
            <a:r>
              <a:rPr lang="es-MX" smtClean="0">
                <a:latin typeface="Century Gothic" pitchFamily="34" charset="0"/>
              </a:rPr>
              <a:t>Aporto avances a la psicología industrial, educativa y específicamente un poco mas en la educación especial. </a:t>
            </a:r>
          </a:p>
          <a:p>
            <a:pPr>
              <a:buFont typeface="Wingdings" pitchFamily="2" charset="2"/>
              <a:buNone/>
              <a:defRPr/>
            </a:pPr>
            <a:endParaRPr lang="es-MX" smtClean="0"/>
          </a:p>
        </p:txBody>
      </p:sp>
      <p:pic>
        <p:nvPicPr>
          <p:cNvPr id="5" name="4 Marcador de contenido" descr="articulo_888.jpg"/>
          <p:cNvPicPr>
            <a:picLocks noGrp="1" noChangeAspect="1"/>
          </p:cNvPicPr>
          <p:nvPr>
            <p:ph sz="half" idx="2"/>
          </p:nvPr>
        </p:nvPicPr>
        <p:blipFill>
          <a:blip r:embed="rId2" cstate="print"/>
          <a:stretch>
            <a:fillRect/>
          </a:stretch>
        </p:blipFill>
        <p:spPr>
          <a:xfrm rot="345878">
            <a:off x="7977486" y="1787140"/>
            <a:ext cx="3757252" cy="2908215"/>
          </a:xfrm>
          <a:prstGeom prst="roundRect">
            <a:avLst>
              <a:gd name="adj" fmla="val 17296"/>
            </a:avLst>
          </a:prstGeom>
          <a:solidFill>
            <a:srgbClr val="FFFFFF">
              <a:shade val="85000"/>
            </a:srgbClr>
          </a:solidFill>
          <a:effectLst>
            <a:reflection blurRad="12700" stA="38000" endPos="28000" dist="5000" dir="5400000" sy="-100000" algn="bl" rotWithShape="0"/>
          </a:effectLst>
        </p:spPr>
      </p:pic>
      <p:pic>
        <p:nvPicPr>
          <p:cNvPr id="6" name="5 Imagen" descr="psicologia de la educacion.jpg"/>
          <p:cNvPicPr>
            <a:picLocks noChangeAspect="1"/>
          </p:cNvPicPr>
          <p:nvPr/>
        </p:nvPicPr>
        <p:blipFill>
          <a:blip r:embed="rId3" cstate="print"/>
          <a:stretch>
            <a:fillRect/>
          </a:stretch>
        </p:blipFill>
        <p:spPr>
          <a:xfrm rot="20971084">
            <a:off x="6372050" y="5412107"/>
            <a:ext cx="4545816" cy="34093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00480" y="728269"/>
            <a:ext cx="11054080" cy="1300480"/>
          </a:xfrm>
        </p:spPr>
        <p:txBody>
          <a:bodyPr/>
          <a:lstStyle/>
          <a:p>
            <a:pPr fontAlgn="auto">
              <a:spcAft>
                <a:spcPts val="0"/>
              </a:spcAft>
              <a:defRPr/>
            </a:pPr>
            <a:r>
              <a:rPr lang="es-MX" sz="6300" dirty="0" smtClean="0">
                <a:ln w="18000">
                  <a:solidFill>
                    <a:schemeClr val="accent2">
                      <a:satMod val="140000"/>
                    </a:schemeClr>
                  </a:solidFill>
                  <a:prstDash val="solid"/>
                  <a:miter lim="800000"/>
                </a:ln>
                <a:solidFill>
                  <a:schemeClr val="accent4">
                    <a:lumMod val="60000"/>
                    <a:lumOff val="40000"/>
                  </a:schemeClr>
                </a:solidFill>
                <a:effectLst>
                  <a:outerShdw blurRad="25500" dist="23000" dir="7020000" algn="tl">
                    <a:srgbClr val="000000">
                      <a:alpha val="50000"/>
                    </a:srgbClr>
                  </a:outerShdw>
                </a:effectLst>
                <a:latin typeface="Century Gothic" pitchFamily="34" charset="0"/>
              </a:rPr>
              <a:t>Desventajas</a:t>
            </a:r>
            <a:endParaRPr lang="es-MX" sz="6300" dirty="0">
              <a:solidFill>
                <a:schemeClr val="accent4">
                  <a:lumMod val="60000"/>
                  <a:lumOff val="40000"/>
                </a:schemeClr>
              </a:solidFill>
              <a:latin typeface="Century Gothic" pitchFamily="34" charset="0"/>
            </a:endParaRPr>
          </a:p>
        </p:txBody>
      </p:sp>
      <p:sp>
        <p:nvSpPr>
          <p:cNvPr id="31746" name="2 Marcador de contenido"/>
          <p:cNvSpPr>
            <a:spLocks noGrp="1"/>
          </p:cNvSpPr>
          <p:nvPr>
            <p:ph idx="1"/>
          </p:nvPr>
        </p:nvSpPr>
        <p:spPr/>
        <p:txBody>
          <a:bodyPr/>
          <a:lstStyle/>
          <a:p>
            <a:pPr>
              <a:defRPr/>
            </a:pPr>
            <a:r>
              <a:rPr lang="es-MX" smtClean="0">
                <a:latin typeface="Century Gothic" pitchFamily="34" charset="0"/>
              </a:rPr>
              <a:t>El conductismo es manipulador, busca no solamente entender la conducta humana si no predecirla y controlarla.</a:t>
            </a:r>
          </a:p>
          <a:p>
            <a:pPr>
              <a:defRPr/>
            </a:pPr>
            <a:endParaRPr lang="es-MX" smtClean="0"/>
          </a:p>
        </p:txBody>
      </p:sp>
      <p:pic>
        <p:nvPicPr>
          <p:cNvPr id="4" name="3 Imagen" descr="glosario_cultura_reviu_que_es_la_manipulacion_y_manipular.jpg"/>
          <p:cNvPicPr>
            <a:picLocks noChangeAspect="1"/>
          </p:cNvPicPr>
          <p:nvPr/>
        </p:nvPicPr>
        <p:blipFill>
          <a:blip r:embed="rId2" cstate="print"/>
          <a:stretch>
            <a:fillRect/>
          </a:stretch>
        </p:blipFill>
        <p:spPr>
          <a:xfrm rot="21368765">
            <a:off x="2030465" y="5216024"/>
            <a:ext cx="4817162" cy="35665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4 Imagen" descr="manipulacion.gif"/>
          <p:cNvPicPr>
            <a:picLocks noChangeAspect="1"/>
          </p:cNvPicPr>
          <p:nvPr/>
        </p:nvPicPr>
        <p:blipFill>
          <a:blip r:embed="rId3" cstate="print"/>
          <a:stretch>
            <a:fillRect/>
          </a:stretch>
        </p:blipFill>
        <p:spPr>
          <a:xfrm rot="356823">
            <a:off x="7903249" y="5211617"/>
            <a:ext cx="3249556" cy="30108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2 Marcador de contenido"/>
          <p:cNvSpPr>
            <a:spLocks noGrp="1"/>
          </p:cNvSpPr>
          <p:nvPr>
            <p:ph sz="half" idx="1"/>
          </p:nvPr>
        </p:nvSpPr>
        <p:spPr>
          <a:xfrm>
            <a:off x="661988" y="1089025"/>
            <a:ext cx="5743575" cy="7866063"/>
          </a:xfrm>
        </p:spPr>
        <p:txBody>
          <a:bodyPr/>
          <a:lstStyle/>
          <a:p>
            <a:pPr>
              <a:defRPr/>
            </a:pPr>
            <a:endParaRPr lang="es-MX" smtClean="0">
              <a:latin typeface="Century Gothic" pitchFamily="34" charset="0"/>
            </a:endParaRPr>
          </a:p>
          <a:p>
            <a:pPr>
              <a:defRPr/>
            </a:pPr>
            <a:endParaRPr lang="es-MX" smtClean="0">
              <a:latin typeface="Century Gothic" pitchFamily="34" charset="0"/>
            </a:endParaRPr>
          </a:p>
          <a:p>
            <a:pPr>
              <a:defRPr/>
            </a:pPr>
            <a:r>
              <a:rPr lang="es-MX" smtClean="0">
                <a:latin typeface="Century Gothic" pitchFamily="34" charset="0"/>
              </a:rPr>
              <a:t>El hombre es despojado de su responsabilidad, de su libertad y de su dignidad y es reducido para ser moldeado.</a:t>
            </a:r>
          </a:p>
          <a:p>
            <a:pPr>
              <a:defRPr/>
            </a:pPr>
            <a:endParaRPr lang="es-MX" smtClean="0"/>
          </a:p>
        </p:txBody>
      </p:sp>
      <p:pic>
        <p:nvPicPr>
          <p:cNvPr id="5" name="4 Marcador de contenido" descr="expresion.jpg"/>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rot="21370906">
            <a:off x="7247829" y="919998"/>
            <a:ext cx="4330220" cy="4077623"/>
          </a:xfrm>
          <a:prstGeom prst="roundRect">
            <a:avLst>
              <a:gd name="adj" fmla="val 8594"/>
            </a:avLst>
          </a:prstGeom>
          <a:solidFill>
            <a:srgbClr val="FFFFFF">
              <a:shade val="85000"/>
            </a:srgbClr>
          </a:solidFill>
          <a:effectLst>
            <a:reflection blurRad="12700" stA="38000" endPos="28000" dist="5000" dir="5400000" sy="-100000" algn="bl" rotWithShape="0"/>
          </a:effectLst>
        </p:spPr>
      </p:pic>
      <p:pic>
        <p:nvPicPr>
          <p:cNvPr id="6" name="5 Imagen" descr="libertad_sin_prejuicio.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404147">
            <a:off x="7145661" y="5925831"/>
            <a:ext cx="4698903" cy="28715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79525" y="728663"/>
            <a:ext cx="11074400" cy="1179512"/>
          </a:xfrm>
        </p:spPr>
        <p:txBody>
          <a:bodyPr/>
          <a:lstStyle/>
          <a:p>
            <a:pPr fontAlgn="auto">
              <a:spcAft>
                <a:spcPts val="0"/>
              </a:spcAft>
              <a:defRPr/>
            </a:pPr>
            <a:r>
              <a:rPr lang="es-MX" sz="6300" dirty="0" err="1" smtClean="0">
                <a:solidFill>
                  <a:schemeClr val="tx2">
                    <a:satMod val="200000"/>
                  </a:schemeClr>
                </a:solidFill>
                <a:latin typeface="Century Gothic" pitchFamily="34" charset="0"/>
              </a:rPr>
              <a:t>Conclusion</a:t>
            </a:r>
            <a:r>
              <a:rPr lang="es-MX" sz="6300" dirty="0" smtClean="0">
                <a:solidFill>
                  <a:schemeClr val="tx2">
                    <a:satMod val="200000"/>
                  </a:schemeClr>
                </a:solidFill>
                <a:latin typeface="Century Gothic" pitchFamily="34" charset="0"/>
              </a:rPr>
              <a:t> </a:t>
            </a:r>
            <a:endParaRPr lang="es-MX" sz="6300" dirty="0">
              <a:solidFill>
                <a:schemeClr val="tx2">
                  <a:satMod val="200000"/>
                </a:schemeClr>
              </a:solidFill>
              <a:latin typeface="Century Gothic" pitchFamily="34" charset="0"/>
            </a:endParaRPr>
          </a:p>
        </p:txBody>
      </p:sp>
      <p:sp>
        <p:nvSpPr>
          <p:cNvPr id="3" name="2 Marcador de contenido"/>
          <p:cNvSpPr>
            <a:spLocks noGrp="1"/>
          </p:cNvSpPr>
          <p:nvPr>
            <p:ph idx="1"/>
          </p:nvPr>
        </p:nvSpPr>
        <p:spPr/>
        <p:txBody>
          <a:bodyPr>
            <a:normAutofit lnSpcReduction="10000"/>
          </a:bodyPr>
          <a:lstStyle/>
          <a:p>
            <a:pPr marL="585207" algn="just" fontAlgn="auto">
              <a:spcAft>
                <a:spcPts val="0"/>
              </a:spcAft>
              <a:buFont typeface="Wingdings"/>
              <a:buChar char=""/>
              <a:defRPr/>
            </a:pPr>
            <a:r>
              <a:rPr lang="es-ES" sz="4000" dirty="0" smtClean="0">
                <a:solidFill>
                  <a:schemeClr val="tx1">
                    <a:lumMod val="95000"/>
                  </a:schemeClr>
                </a:solidFill>
                <a:latin typeface="Century Gothic" pitchFamily="34" charset="0"/>
              </a:rPr>
              <a:t>Conforme el conductismo evolucionó, su filosofía se amplió considerablemente. Hoy en día la perspectiva </a:t>
            </a:r>
            <a:r>
              <a:rPr lang="es-ES" sz="4000" dirty="0" err="1" smtClean="0">
                <a:solidFill>
                  <a:schemeClr val="tx1">
                    <a:lumMod val="95000"/>
                  </a:schemeClr>
                </a:solidFill>
                <a:latin typeface="Century Gothic" pitchFamily="34" charset="0"/>
              </a:rPr>
              <a:t>conductivista</a:t>
            </a:r>
            <a:r>
              <a:rPr lang="es-ES" sz="4000" dirty="0" smtClean="0">
                <a:solidFill>
                  <a:schemeClr val="tx1">
                    <a:lumMod val="95000"/>
                  </a:schemeClr>
                </a:solidFill>
                <a:latin typeface="Century Gothic" pitchFamily="34" charset="0"/>
              </a:rPr>
              <a:t> es mucho más flexible de lo que era en la época de Watson. las principales características del conductismo moderno son su intenso compromiso para hacer preguntas claras  y precisas y usar métodos relativamente objetivos para realizar una investigación cuidadosa.</a:t>
            </a:r>
            <a:endParaRPr lang="es-MX" dirty="0">
              <a:solidFill>
                <a:schemeClr val="tx1">
                  <a:lumMod val="95000"/>
                </a:schemeClr>
              </a:solidFill>
              <a:latin typeface="Century Gothic"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pacotraver.files.wordpress.com/2009/08/mente-compu.jpg"/>
          <p:cNvPicPr>
            <a:picLocks noChangeAspect="1" noChangeArrowheads="1"/>
          </p:cNvPicPr>
          <p:nvPr/>
        </p:nvPicPr>
        <p:blipFill>
          <a:blip r:embed="rId2" cstate="print">
            <a:lum bright="-40000" contrast="40000"/>
          </a:blip>
          <a:srcRect/>
          <a:stretch>
            <a:fillRect/>
          </a:stretch>
        </p:blipFill>
        <p:spPr bwMode="auto">
          <a:xfrm>
            <a:off x="972186" y="1702047"/>
            <a:ext cx="11470074" cy="7672138"/>
          </a:xfrm>
          <a:prstGeom prst="rect">
            <a:avLst/>
          </a:prstGeom>
          <a:ln>
            <a:noFill/>
          </a:ln>
          <a:effectLst>
            <a:softEdge rad="112500"/>
          </a:effectLst>
        </p:spPr>
      </p:pic>
      <p:sp>
        <p:nvSpPr>
          <p:cNvPr id="2" name="1 Título"/>
          <p:cNvSpPr>
            <a:spLocks noGrp="1"/>
          </p:cNvSpPr>
          <p:nvPr>
            <p:ph type="title"/>
          </p:nvPr>
        </p:nvSpPr>
        <p:spPr/>
        <p:txBody>
          <a:bodyPr/>
          <a:lstStyle/>
          <a:p>
            <a:pPr fontAlgn="auto">
              <a:spcAft>
                <a:spcPts val="0"/>
              </a:spcAft>
              <a:defRPr/>
            </a:pPr>
            <a:r>
              <a:rPr lang="es-MX" sz="6300" dirty="0" smtClean="0">
                <a:solidFill>
                  <a:schemeClr val="tx2">
                    <a:satMod val="200000"/>
                  </a:schemeClr>
                </a:solidFill>
                <a:latin typeface="Century Gothic" pitchFamily="34" charset="0"/>
              </a:rPr>
              <a:t>Conclusión</a:t>
            </a:r>
            <a:endParaRPr lang="es-MX" sz="6300" dirty="0">
              <a:solidFill>
                <a:schemeClr val="tx2">
                  <a:satMod val="200000"/>
                </a:schemeClr>
              </a:solidFill>
              <a:latin typeface="Century Gothic" pitchFamily="34" charset="0"/>
            </a:endParaRPr>
          </a:p>
        </p:txBody>
      </p:sp>
      <p:sp>
        <p:nvSpPr>
          <p:cNvPr id="5" name="4 Marcador de contenido"/>
          <p:cNvSpPr>
            <a:spLocks noGrp="1"/>
          </p:cNvSpPr>
          <p:nvPr>
            <p:ph idx="1"/>
          </p:nvPr>
        </p:nvSpPr>
        <p:spPr>
          <a:xfrm>
            <a:off x="1689100" y="2538413"/>
            <a:ext cx="10664825" cy="6332537"/>
          </a:xfrm>
        </p:spPr>
        <p:txBody>
          <a:bodyPr>
            <a:normAutofit fontScale="92500"/>
          </a:bodyPr>
          <a:lstStyle/>
          <a:p>
            <a:pPr marL="585207" fontAlgn="auto">
              <a:spcAft>
                <a:spcPts val="0"/>
              </a:spcAft>
              <a:buFont typeface="Wingdings"/>
              <a:buChar char=""/>
              <a:defRPr/>
            </a:pPr>
            <a:r>
              <a:rPr lang="es-ES" sz="4000" dirty="0" smtClean="0">
                <a:latin typeface="Century Gothic" pitchFamily="34" charset="0"/>
              </a:rPr>
              <a:t>Conforme el conductismo evolucionó, su filosofía se amplió considerablemente. Hoy en día la perspectiva </a:t>
            </a:r>
            <a:r>
              <a:rPr lang="es-ES" sz="4000" dirty="0" err="1" smtClean="0">
                <a:latin typeface="Century Gothic" pitchFamily="34" charset="0"/>
              </a:rPr>
              <a:t>conductivista</a:t>
            </a:r>
            <a:r>
              <a:rPr lang="es-ES" sz="4000" dirty="0" smtClean="0">
                <a:latin typeface="Century Gothic" pitchFamily="34" charset="0"/>
              </a:rPr>
              <a:t> es mucho más flexible de lo que era en la época de Watson. las principales características del conductismo moderno son su intenso compromiso para hacer preguntas claras  y precisas y usar métodos relativamente objetivos para realizar una investigación cuidadosa.</a:t>
            </a:r>
            <a:endParaRPr lang="es-MX" dirty="0">
              <a:latin typeface="Century Gothic" pitchFamily="34" charset="0"/>
            </a:endParaRPr>
          </a:p>
        </p:txBody>
      </p:sp>
      <p:pic>
        <p:nvPicPr>
          <p:cNvPr id="7" name="Picture 2" descr="http://3.bp.blogspot.com/-lNrSulmsgHM/TdOIdJUX7JI/AAAAAAAAC4c/-X6RJ06RMDQ/s640/Pavlov.jpg"/>
          <p:cNvPicPr>
            <a:picLocks noChangeAspect="1" noChangeArrowheads="1"/>
          </p:cNvPicPr>
          <p:nvPr/>
        </p:nvPicPr>
        <p:blipFill>
          <a:blip r:embed="rId3" cstate="print">
            <a:lum bright="-10000" contrast="20000"/>
          </a:blip>
          <a:srcRect/>
          <a:stretch>
            <a:fillRect/>
          </a:stretch>
        </p:blipFill>
        <p:spPr bwMode="auto">
          <a:xfrm>
            <a:off x="767363" y="575522"/>
            <a:ext cx="11982131" cy="890979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6" name="5 Rectángulo"/>
          <p:cNvSpPr/>
          <p:nvPr/>
        </p:nvSpPr>
        <p:spPr>
          <a:xfrm>
            <a:off x="1689065" y="3852686"/>
            <a:ext cx="9729081" cy="1313180"/>
          </a:xfrm>
          <a:prstGeom prst="rect">
            <a:avLst/>
          </a:prstGeom>
          <a:noFill/>
          <a:effectLst>
            <a:glow rad="228600">
              <a:schemeClr val="accent4">
                <a:satMod val="175000"/>
                <a:alpha val="40000"/>
              </a:schemeClr>
            </a:glow>
            <a:outerShdw blurRad="50800" dist="50800" dir="5400000" algn="ctr" rotWithShape="0">
              <a:srgbClr val="000000">
                <a:alpha val="0"/>
              </a:srgbClr>
            </a:outerShdw>
          </a:effectLst>
        </p:spPr>
        <p:txBody>
          <a:bodyPr lIns="130046" tIns="65023" rIns="130046" bIns="65023">
            <a:spAutoFit/>
          </a:bodyPr>
          <a:lstStyle/>
          <a:p>
            <a:pPr>
              <a:defRPr/>
            </a:pPr>
            <a:r>
              <a:rPr lang="es-ES" sz="77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t>Neoconductismo</a:t>
            </a:r>
            <a:endParaRPr lang="es-ES" sz="7700" dirty="0">
              <a:ln w="18415" cmpd="sng">
                <a:solidFill>
                  <a:srgbClr val="FFFFFF"/>
                </a:solidFill>
                <a:prstDash val="solid"/>
              </a:ln>
              <a:effectLst>
                <a:outerShdw blurRad="63500" dir="3600000" algn="tl" rotWithShape="0">
                  <a:srgbClr val="000000">
                    <a:alpha val="70000"/>
                  </a:srgbClr>
                </a:outerShdw>
              </a:effectLst>
              <a:latin typeface="Comic Sans MS" pitchFamily="66" charset="0"/>
            </a:endParaRPr>
          </a:p>
        </p:txBody>
      </p:sp>
      <p:pic>
        <p:nvPicPr>
          <p:cNvPr id="8" name="Picture 2"/>
          <p:cNvPicPr>
            <a:picLocks noChangeAspect="1" noChangeArrowheads="1"/>
          </p:cNvPicPr>
          <p:nvPr/>
        </p:nvPicPr>
        <p:blipFill>
          <a:blip r:embed="rId3" cstate="print"/>
          <a:srcRect/>
          <a:stretch>
            <a:fillRect/>
          </a:stretch>
        </p:blipFill>
        <p:spPr bwMode="auto">
          <a:xfrm>
            <a:off x="972185" y="780345"/>
            <a:ext cx="2661328" cy="2662696"/>
          </a:xfrm>
          <a:prstGeom prst="ellipse">
            <a:avLst/>
          </a:prstGeom>
          <a:ln>
            <a:noFill/>
          </a:ln>
          <a:effectLst>
            <a:softEdge rad="112500"/>
          </a:effectLst>
        </p:spPr>
      </p:pic>
      <p:pic>
        <p:nvPicPr>
          <p:cNvPr id="9" name="Picture 2"/>
          <p:cNvPicPr>
            <a:picLocks noChangeAspect="1" noChangeArrowheads="1"/>
          </p:cNvPicPr>
          <p:nvPr/>
        </p:nvPicPr>
        <p:blipFill>
          <a:blip r:embed="rId4" cstate="print"/>
          <a:srcRect/>
          <a:stretch>
            <a:fillRect/>
          </a:stretch>
        </p:blipFill>
        <p:spPr bwMode="auto">
          <a:xfrm>
            <a:off x="1074597" y="5900915"/>
            <a:ext cx="2682007" cy="265927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098" name="Picture 2"/>
          <p:cNvPicPr>
            <a:picLocks noChangeAspect="1" noChangeArrowheads="1"/>
          </p:cNvPicPr>
          <p:nvPr/>
        </p:nvPicPr>
        <p:blipFill>
          <a:blip r:embed="rId5" cstate="print"/>
          <a:srcRect/>
          <a:stretch>
            <a:fillRect/>
          </a:stretch>
        </p:blipFill>
        <p:spPr bwMode="auto">
          <a:xfrm>
            <a:off x="9062684" y="677933"/>
            <a:ext cx="2662696" cy="258921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099" name="Picture 3"/>
          <p:cNvPicPr>
            <a:picLocks noChangeAspect="1" noChangeArrowheads="1"/>
          </p:cNvPicPr>
          <p:nvPr/>
        </p:nvPicPr>
        <p:blipFill>
          <a:blip r:embed="rId6" cstate="print"/>
          <a:srcRect/>
          <a:stretch>
            <a:fillRect/>
          </a:stretch>
        </p:blipFill>
        <p:spPr bwMode="auto">
          <a:xfrm>
            <a:off x="8960273" y="6003325"/>
            <a:ext cx="2662696" cy="256028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074738" y="165100"/>
            <a:ext cx="11279187" cy="1435100"/>
          </a:xfrm>
        </p:spPr>
        <p:txBody>
          <a:bodyPr>
            <a:normAutofit fontScale="90000"/>
          </a:bodyPr>
          <a:lstStyle/>
          <a:p>
            <a:pPr>
              <a:defRPr/>
            </a:pPr>
            <a:r>
              <a:rPr lang="es-MX" dirty="0" smtClean="0"/>
              <a:t/>
            </a:r>
            <a:br>
              <a:rPr lang="es-MX" dirty="0" smtClean="0"/>
            </a:br>
            <a:r>
              <a:rPr lang="es-MX" dirty="0" smtClean="0"/>
              <a:t/>
            </a:r>
            <a:br>
              <a:rPr lang="es-MX" dirty="0" smtClean="0"/>
            </a:br>
            <a:r>
              <a:rPr lang="es-MX" sz="5100" dirty="0" smtClean="0">
                <a:latin typeface="Comic Sans MS" pitchFamily="66" charset="0"/>
              </a:rPr>
              <a:t>Edward  Chace </a:t>
            </a:r>
            <a:r>
              <a:rPr lang="es-MX" sz="5100" dirty="0" err="1" smtClean="0">
                <a:latin typeface="Comic Sans MS" pitchFamily="66" charset="0"/>
              </a:rPr>
              <a:t>Tolman</a:t>
            </a:r>
            <a:r>
              <a:rPr lang="es-MX" sz="5100" dirty="0" smtClean="0">
                <a:latin typeface="Comic Sans MS" pitchFamily="66" charset="0"/>
              </a:rPr>
              <a:t> </a:t>
            </a:r>
            <a:r>
              <a:rPr lang="es-MX" dirty="0" smtClean="0"/>
              <a:t/>
            </a:r>
            <a:br>
              <a:rPr lang="es-MX" dirty="0" smtClean="0"/>
            </a:br>
            <a:endParaRPr lang="es-MX" dirty="0"/>
          </a:p>
        </p:txBody>
      </p:sp>
      <p:graphicFrame>
        <p:nvGraphicFramePr>
          <p:cNvPr id="5" name="4 Marcador de contenido"/>
          <p:cNvGraphicFramePr>
            <a:graphicFrameLocks noGrp="1"/>
          </p:cNvGraphicFramePr>
          <p:nvPr>
            <p:ph idx="1"/>
          </p:nvPr>
        </p:nvGraphicFramePr>
        <p:xfrm>
          <a:off x="650240" y="2275841"/>
          <a:ext cx="11704320" cy="6436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endParaRPr lang="es-ES" dirty="0"/>
          </a:p>
        </p:txBody>
      </p:sp>
      <p:sp>
        <p:nvSpPr>
          <p:cNvPr id="14338" name="2 Marcador de contenido"/>
          <p:cNvSpPr>
            <a:spLocks noGrp="1"/>
          </p:cNvSpPr>
          <p:nvPr>
            <p:ph sz="quarter" idx="1"/>
          </p:nvPr>
        </p:nvSpPr>
        <p:spPr>
          <a:xfrm>
            <a:off x="650875" y="2276475"/>
            <a:ext cx="10620375" cy="6931025"/>
          </a:xfrm>
        </p:spPr>
        <p:txBody>
          <a:bodyPr/>
          <a:lstStyle/>
          <a:p>
            <a:pPr>
              <a:buFont typeface="Wingdings" pitchFamily="2" charset="2"/>
              <a:buChar char="v"/>
              <a:defRPr/>
            </a:pPr>
            <a:r>
              <a:rPr lang="es-ES" smtClean="0"/>
              <a:t>A partir de 1930 un grupo de psicólogos estadounidenses formado por profesionales desarrollaron la corriente del NEOCONDUCTISMO. </a:t>
            </a:r>
          </a:p>
          <a:p>
            <a:pPr>
              <a:buFont typeface="Wingdings" pitchFamily="2" charset="2"/>
              <a:buChar char="v"/>
              <a:defRPr/>
            </a:pPr>
            <a:r>
              <a:rPr lang="es-ES" smtClean="0"/>
              <a:t>Este movimiento parte de los principios básicos del CONDUCTISMO. </a:t>
            </a:r>
          </a:p>
          <a:p>
            <a:pPr>
              <a:buFont typeface="Wingdings" pitchFamily="2" charset="2"/>
              <a:buChar char="v"/>
              <a:defRPr/>
            </a:pPr>
            <a:r>
              <a:rPr lang="es-ES" smtClean="0"/>
              <a:t>Utiliza variables intermedias para el análisis, la perfección, y el control de la conducta.</a:t>
            </a:r>
          </a:p>
          <a:p>
            <a:pPr>
              <a:buFont typeface="Wingdings" pitchFamily="2" charset="2"/>
              <a:buChar char="v"/>
              <a:defRPr/>
            </a:pPr>
            <a:endParaRPr lang="es-ES"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 name="3 Marcador de contenido"/>
          <p:cNvSpPr>
            <a:spLocks noGrp="1"/>
          </p:cNvSpPr>
          <p:nvPr>
            <p:ph sz="half" idx="1"/>
          </p:nvPr>
        </p:nvSpPr>
        <p:spPr>
          <a:xfrm>
            <a:off x="650875" y="781050"/>
            <a:ext cx="5743575" cy="3890963"/>
          </a:xfrm>
        </p:spPr>
        <p:txBody>
          <a:bodyPr>
            <a:normAutofit fontScale="77500" lnSpcReduction="20000"/>
          </a:bodyPr>
          <a:lstStyle/>
          <a:p>
            <a:pPr algn="ctr">
              <a:buFontTx/>
              <a:buNone/>
              <a:defRPr/>
            </a:pPr>
            <a:r>
              <a:rPr lang="es-MX" sz="3400" dirty="0" smtClean="0">
                <a:latin typeface="Comic Sans MS" pitchFamily="66" charset="0"/>
              </a:rPr>
              <a:t>Conducta animal</a:t>
            </a:r>
          </a:p>
          <a:p>
            <a:pPr algn="ctr">
              <a:buFontTx/>
              <a:buNone/>
              <a:defRPr/>
            </a:pPr>
            <a:endParaRPr lang="es-MX" sz="3400" dirty="0" smtClean="0">
              <a:latin typeface="Comic Sans MS" pitchFamily="66" charset="0"/>
            </a:endParaRPr>
          </a:p>
          <a:p>
            <a:pPr algn="ctr">
              <a:buFontTx/>
              <a:buNone/>
              <a:defRPr/>
            </a:pPr>
            <a:r>
              <a:rPr lang="es-MX" dirty="0" smtClean="0">
                <a:latin typeface="Comic Sans MS" pitchFamily="66" charset="0"/>
              </a:rPr>
              <a:t>La necesidad de los animales de interaccionar con los objetos.</a:t>
            </a:r>
          </a:p>
          <a:p>
            <a:pPr algn="ctr">
              <a:buFontTx/>
              <a:buNone/>
              <a:defRPr/>
            </a:pPr>
            <a:endParaRPr lang="es-MX" dirty="0" smtClean="0">
              <a:latin typeface="Comic Sans MS" pitchFamily="66" charset="0"/>
            </a:endParaRPr>
          </a:p>
          <a:p>
            <a:pPr algn="just">
              <a:buFontTx/>
              <a:buNone/>
              <a:defRPr/>
            </a:pPr>
            <a:r>
              <a:rPr lang="es-MX" dirty="0" smtClean="0">
                <a:latin typeface="Comic Sans MS" pitchFamily="66" charset="0"/>
              </a:rPr>
              <a:t>La tendencia animal a descubrir y preferir soluciones fáciles antes que las difíciles.</a:t>
            </a:r>
          </a:p>
          <a:p>
            <a:pPr>
              <a:defRPr/>
            </a:pPr>
            <a:endParaRPr lang="es-MX" dirty="0"/>
          </a:p>
        </p:txBody>
      </p:sp>
      <p:sp>
        <p:nvSpPr>
          <p:cNvPr id="5" name="4 Marcador de contenido"/>
          <p:cNvSpPr>
            <a:spLocks noGrp="1"/>
          </p:cNvSpPr>
          <p:nvPr>
            <p:ph sz="half" idx="2"/>
          </p:nvPr>
        </p:nvSpPr>
        <p:spPr>
          <a:xfrm>
            <a:off x="6707188" y="4672013"/>
            <a:ext cx="5743575" cy="4137025"/>
          </a:xfrm>
        </p:spPr>
        <p:txBody>
          <a:bodyPr>
            <a:normAutofit fontScale="77500" lnSpcReduction="20000"/>
          </a:bodyPr>
          <a:lstStyle/>
          <a:p>
            <a:pPr algn="just">
              <a:buFontTx/>
              <a:buNone/>
              <a:defRPr/>
            </a:pPr>
            <a:r>
              <a:rPr lang="es-MX" sz="3400" dirty="0" smtClean="0">
                <a:latin typeface="Comic Sans MS" pitchFamily="66" charset="0"/>
              </a:rPr>
              <a:t>primer cognitivista</a:t>
            </a:r>
          </a:p>
          <a:p>
            <a:pPr algn="just">
              <a:buFontTx/>
              <a:buNone/>
              <a:defRPr/>
            </a:pPr>
            <a:endParaRPr lang="es-MX" sz="3400" dirty="0" smtClean="0">
              <a:latin typeface="Comic Sans MS" pitchFamily="66" charset="0"/>
            </a:endParaRPr>
          </a:p>
          <a:p>
            <a:pPr algn="just">
              <a:buFontTx/>
              <a:buNone/>
              <a:defRPr/>
            </a:pPr>
            <a:r>
              <a:rPr lang="es-MX" dirty="0" smtClean="0">
                <a:latin typeface="Comic Sans MS" pitchFamily="66" charset="0"/>
              </a:rPr>
              <a:t>usa conceptos mentalistas en la explicación de la conducta.</a:t>
            </a:r>
          </a:p>
          <a:p>
            <a:pPr algn="just">
              <a:buFontTx/>
              <a:buNone/>
              <a:defRPr/>
            </a:pPr>
            <a:endParaRPr lang="es-MX" dirty="0" smtClean="0">
              <a:latin typeface="Comic Sans MS" pitchFamily="66" charset="0"/>
            </a:endParaRPr>
          </a:p>
          <a:p>
            <a:pPr algn="just">
              <a:buFontTx/>
              <a:buNone/>
              <a:defRPr/>
            </a:pPr>
            <a:r>
              <a:rPr lang="es-MX" dirty="0" smtClean="0">
                <a:latin typeface="Comic Sans MS" pitchFamily="66" charset="0"/>
              </a:rPr>
              <a:t>tesis de la existencia de mapas cognitivos parece defender una teoría representacional.</a:t>
            </a:r>
          </a:p>
          <a:p>
            <a:pPr>
              <a:buFontTx/>
              <a:buNone/>
              <a:defRPr/>
            </a:pPr>
            <a:endParaRPr lang="es-MX" dirty="0"/>
          </a:p>
        </p:txBody>
      </p:sp>
      <p:pic>
        <p:nvPicPr>
          <p:cNvPr id="4096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739138">
            <a:off x="7969250" y="879475"/>
            <a:ext cx="2662238" cy="306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body" idx="1"/>
          </p:nvPr>
        </p:nvSpPr>
        <p:spPr>
          <a:xfrm>
            <a:off x="0" y="0"/>
            <a:ext cx="12255500" cy="5676900"/>
          </a:xfrm>
        </p:spPr>
        <p:txBody>
          <a:bodyPr/>
          <a:lstStyle/>
          <a:p>
            <a:pPr marL="904875" algn="just" eaLnBrk="1" hangingPunct="1">
              <a:buFontTx/>
              <a:buBlip>
                <a:blip r:embed="rId2"/>
              </a:buBlip>
              <a:defRPr/>
            </a:pPr>
            <a:r>
              <a:rPr lang="es-ES" dirty="0" smtClean="0"/>
              <a:t>Conductismo. Se denomina así a la teoría del aprendizaje animal y humano que se focaliza solo en conductas objetivas observables, descartando las actividades mentales que ocurren por estos procesos.</a:t>
            </a:r>
            <a:endParaRPr lang="es-MX" dirty="0" smtClean="0"/>
          </a:p>
          <a:p>
            <a:pPr marL="904875" algn="just" eaLnBrk="1" hangingPunct="1">
              <a:buFontTx/>
              <a:buNone/>
              <a:defRPr/>
            </a:pPr>
            <a:endParaRPr lang="en-US" dirty="0" smtClean="0"/>
          </a:p>
        </p:txBody>
      </p:sp>
      <p:pic>
        <p:nvPicPr>
          <p:cNvPr id="1433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94513" y="4400550"/>
            <a:ext cx="4675187"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4340"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90700" y="4284663"/>
            <a:ext cx="26797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767363" y="519082"/>
          <a:ext cx="11704320" cy="8858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defRPr/>
            </a:pPr>
            <a:r>
              <a:rPr lang="es-MX" sz="4600" dirty="0" smtClean="0">
                <a:latin typeface="Comic Sans MS" pitchFamily="66" charset="0"/>
              </a:rPr>
              <a:t>B. F </a:t>
            </a:r>
            <a:r>
              <a:rPr lang="es-MX" sz="4600" dirty="0" err="1" smtClean="0">
                <a:latin typeface="Comic Sans MS" pitchFamily="66" charset="0"/>
              </a:rPr>
              <a:t>Skinner</a:t>
            </a:r>
            <a:endParaRPr lang="es-MX" sz="4600" dirty="0">
              <a:latin typeface="Comic Sans MS" pitchFamily="66" charset="0"/>
            </a:endParaRPr>
          </a:p>
        </p:txBody>
      </p:sp>
      <p:graphicFrame>
        <p:nvGraphicFramePr>
          <p:cNvPr id="4" name="3 Marcador de contenido"/>
          <p:cNvGraphicFramePr>
            <a:graphicFrameLocks noGrp="1"/>
          </p:cNvGraphicFramePr>
          <p:nvPr>
            <p:ph idx="1"/>
          </p:nvPr>
        </p:nvGraphicFramePr>
        <p:xfrm>
          <a:off x="650240" y="2275841"/>
          <a:ext cx="11704320" cy="6958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3012"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rot="632083">
            <a:off x="9512300" y="822325"/>
            <a:ext cx="1741488"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5" name="4 Título"/>
          <p:cNvSpPr>
            <a:spLocks noGrp="1"/>
          </p:cNvSpPr>
          <p:nvPr>
            <p:ph type="title"/>
          </p:nvPr>
        </p:nvSpPr>
        <p:spPr>
          <a:xfrm>
            <a:off x="766763" y="4364038"/>
            <a:ext cx="11704637" cy="1625600"/>
          </a:xfrm>
        </p:spPr>
        <p:txBody>
          <a:bodyPr>
            <a:noAutofit/>
          </a:bodyPr>
          <a:lstStyle/>
          <a:p>
            <a:pPr>
              <a:defRPr/>
            </a:pPr>
            <a:r>
              <a:rPr lang="en-US" sz="5400" dirty="0" smtClean="0">
                <a:latin typeface="Calibri" pitchFamily="34" charset="0"/>
                <a:cs typeface="Calibri" pitchFamily="34" charset="0"/>
              </a:rPr>
              <a:t>Eduard Thorndike</a:t>
            </a:r>
            <a:br>
              <a:rPr lang="en-US" sz="5400" dirty="0" smtClean="0">
                <a:latin typeface="Calibri" pitchFamily="34" charset="0"/>
                <a:cs typeface="Calibri" pitchFamily="34" charset="0"/>
              </a:rPr>
            </a:br>
            <a:r>
              <a:rPr lang="en-US" sz="5400" dirty="0" smtClean="0">
                <a:latin typeface="Calibri" pitchFamily="34" charset="0"/>
                <a:cs typeface="Calibri" pitchFamily="34" charset="0"/>
              </a:rPr>
              <a:t>y</a:t>
            </a:r>
            <a:br>
              <a:rPr lang="en-US" sz="5400" dirty="0" smtClean="0">
                <a:latin typeface="Calibri" pitchFamily="34" charset="0"/>
                <a:cs typeface="Calibri" pitchFamily="34" charset="0"/>
              </a:rPr>
            </a:br>
            <a:r>
              <a:rPr lang="en-US" sz="5400" dirty="0" smtClean="0">
                <a:latin typeface="Calibri" pitchFamily="34" charset="0"/>
                <a:cs typeface="Calibri" pitchFamily="34" charset="0"/>
              </a:rPr>
              <a:t>Clark Hull</a:t>
            </a:r>
            <a:endParaRPr lang="es-MX" sz="5400" dirty="0">
              <a:latin typeface="Calibri" pitchFamily="34" charset="0"/>
              <a:cs typeface="Calibri" pitchFamily="34" charset="0"/>
            </a:endParaRPr>
          </a:p>
        </p:txBody>
      </p:sp>
      <p:pic>
        <p:nvPicPr>
          <p:cNvPr id="9" name="8 Marcador de contenido" descr="edward_lee_thorndike.gif"/>
          <p:cNvPicPr>
            <a:picLocks noGrp="1" noChangeAspect="1"/>
          </p:cNvPicPr>
          <p:nvPr>
            <p:ph idx="1"/>
          </p:nvPr>
        </p:nvPicPr>
        <p:blipFill>
          <a:blip r:embed="rId3"/>
          <a:stretch>
            <a:fillRect/>
          </a:stretch>
        </p:blipFill>
        <p:spPr>
          <a:xfrm rot="1020000">
            <a:off x="9137650" y="715963"/>
            <a:ext cx="2922588" cy="3751262"/>
          </a:xfrm>
        </p:spPr>
      </p:pic>
      <p:pic>
        <p:nvPicPr>
          <p:cNvPr id="44036" name="9 Imagen" descr="Clark_L_Hull.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rot="-1380000">
            <a:off x="1585913" y="5286375"/>
            <a:ext cx="2962275"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n-US" dirty="0" smtClean="0"/>
              <a:t>Thorndike»»Aportaciones</a:t>
            </a:r>
            <a:endParaRPr lang="es-MX" dirty="0"/>
          </a:p>
        </p:txBody>
      </p:sp>
      <p:sp>
        <p:nvSpPr>
          <p:cNvPr id="3" name="2 Marcador de contenido"/>
          <p:cNvSpPr>
            <a:spLocks noGrp="1"/>
          </p:cNvSpPr>
          <p:nvPr>
            <p:ph idx="1"/>
          </p:nvPr>
        </p:nvSpPr>
        <p:spPr/>
        <p:txBody>
          <a:bodyPr/>
          <a:lstStyle/>
          <a:p>
            <a:pPr>
              <a:defRPr/>
            </a:pPr>
            <a:r>
              <a:rPr lang="en-US" dirty="0" smtClean="0"/>
              <a:t>Ley del efecto</a:t>
            </a:r>
            <a:endParaRPr lang="es-MX" dirty="0" smtClean="0"/>
          </a:p>
          <a:p>
            <a:pPr>
              <a:defRPr/>
            </a:pPr>
            <a:r>
              <a:rPr lang="es-MX" dirty="0" smtClean="0"/>
              <a:t>el aprendizaje por ensayo y error</a:t>
            </a:r>
          </a:p>
          <a:p>
            <a:pPr>
              <a:defRPr/>
            </a:pPr>
            <a:r>
              <a:rPr lang="en-US" dirty="0" smtClean="0"/>
              <a:t>Teoria de conexionismo</a:t>
            </a:r>
          </a:p>
          <a:p>
            <a:pPr>
              <a:defRPr/>
            </a:pPr>
            <a:r>
              <a:rPr lang="en-US" dirty="0" smtClean="0"/>
              <a:t>Ley del ejercicio</a:t>
            </a:r>
            <a:endParaRPr lang="es-MX"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endParaRPr lang="es-MX" dirty="0"/>
          </a:p>
        </p:txBody>
      </p:sp>
      <p:pic>
        <p:nvPicPr>
          <p:cNvPr id="4" name="3 Marcador de contenido" descr="thorndike27s_cat.jpg"/>
          <p:cNvPicPr>
            <a:picLocks noGrp="1" noChangeAspect="1"/>
          </p:cNvPicPr>
          <p:nvPr>
            <p:ph idx="1"/>
          </p:nvPr>
        </p:nvPicPr>
        <p:blipFill>
          <a:blip r:embed="rId3"/>
          <a:stretch>
            <a:fillRect/>
          </a:stretch>
        </p:blipFill>
        <p:spPr>
          <a:xfrm>
            <a:off x="869950" y="473075"/>
            <a:ext cx="4483100" cy="3359150"/>
          </a:xfrm>
        </p:spPr>
      </p:pic>
      <p:sp>
        <p:nvSpPr>
          <p:cNvPr id="8" name="7 Flecha derecha"/>
          <p:cNvSpPr/>
          <p:nvPr/>
        </p:nvSpPr>
        <p:spPr>
          <a:xfrm>
            <a:off x="5580063" y="2930525"/>
            <a:ext cx="1844675" cy="7175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a:defRPr/>
            </a:pPr>
            <a:endParaRPr lang="es-MX"/>
          </a:p>
        </p:txBody>
      </p:sp>
      <p:sp>
        <p:nvSpPr>
          <p:cNvPr id="46085" name="10 CuadroTexto"/>
          <p:cNvSpPr txBox="1">
            <a:spLocks noChangeArrowheads="1"/>
          </p:cNvSpPr>
          <p:nvPr/>
        </p:nvSpPr>
        <p:spPr bwMode="auto">
          <a:xfrm>
            <a:off x="8039100" y="2930525"/>
            <a:ext cx="32766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eaLnBrk="0" hangingPunct="0">
              <a:defRPr sz="4200">
                <a:solidFill>
                  <a:srgbClr val="FFFFFF"/>
                </a:solidFill>
                <a:latin typeface="Monaco" charset="0"/>
                <a:ea typeface="ヒラギノ角ゴ ProN W3" charset="0"/>
                <a:cs typeface="ヒラギノ角ゴ ProN W3" charset="0"/>
                <a:sym typeface="Monaco" charset="0"/>
              </a:defRPr>
            </a:lvl1pPr>
            <a:lvl2pPr marL="742950" indent="-285750" eaLnBrk="0" hangingPunct="0">
              <a:defRPr sz="4200">
                <a:solidFill>
                  <a:srgbClr val="FFFFFF"/>
                </a:solidFill>
                <a:latin typeface="Monaco" charset="0"/>
                <a:ea typeface="ヒラギノ角ゴ ProN W3" charset="0"/>
                <a:cs typeface="ヒラギノ角ゴ ProN W3" charset="0"/>
                <a:sym typeface="Monaco" charset="0"/>
              </a:defRPr>
            </a:lvl2pPr>
            <a:lvl3pPr marL="1143000" indent="-228600" eaLnBrk="0" hangingPunct="0">
              <a:defRPr sz="4200">
                <a:solidFill>
                  <a:srgbClr val="FFFFFF"/>
                </a:solidFill>
                <a:latin typeface="Monaco" charset="0"/>
                <a:ea typeface="ヒラギノ角ゴ ProN W3" charset="0"/>
                <a:cs typeface="ヒラギノ角ゴ ProN W3" charset="0"/>
                <a:sym typeface="Monaco" charset="0"/>
              </a:defRPr>
            </a:lvl3pPr>
            <a:lvl4pPr marL="1600200" indent="-228600" eaLnBrk="0" hangingPunct="0">
              <a:defRPr sz="4200">
                <a:solidFill>
                  <a:srgbClr val="FFFFFF"/>
                </a:solidFill>
                <a:latin typeface="Monaco" charset="0"/>
                <a:ea typeface="ヒラギノ角ゴ ProN W3" charset="0"/>
                <a:cs typeface="ヒラギノ角ゴ ProN W3" charset="0"/>
                <a:sym typeface="Monaco" charset="0"/>
              </a:defRPr>
            </a:lvl4pPr>
            <a:lvl5pPr marL="2057400" indent="-228600" eaLnBrk="0" hangingPunct="0">
              <a:defRPr sz="4200">
                <a:solidFill>
                  <a:srgbClr val="FFFFFF"/>
                </a:solidFill>
                <a:latin typeface="Monaco" charset="0"/>
                <a:ea typeface="ヒラギノ角ゴ ProN W3" charset="0"/>
                <a:cs typeface="ヒラギノ角ゴ ProN W3" charset="0"/>
                <a:sym typeface="Monaco" charset="0"/>
              </a:defRPr>
            </a:lvl5pPr>
            <a:lvl6pPr marL="2514600" indent="-228600" algn="ctr" eaLnBrk="0" fontAlgn="base" hangingPunct="0">
              <a:spcBef>
                <a:spcPct val="0"/>
              </a:spcBef>
              <a:spcAft>
                <a:spcPct val="0"/>
              </a:spcAft>
              <a:defRPr sz="4200">
                <a:solidFill>
                  <a:srgbClr val="FFFFFF"/>
                </a:solidFill>
                <a:latin typeface="Monaco" charset="0"/>
                <a:ea typeface="ヒラギノ角ゴ ProN W3" charset="0"/>
                <a:cs typeface="ヒラギノ角ゴ ProN W3" charset="0"/>
                <a:sym typeface="Monaco" charset="0"/>
              </a:defRPr>
            </a:lvl6pPr>
            <a:lvl7pPr marL="2971800" indent="-228600" algn="ctr" eaLnBrk="0" fontAlgn="base" hangingPunct="0">
              <a:spcBef>
                <a:spcPct val="0"/>
              </a:spcBef>
              <a:spcAft>
                <a:spcPct val="0"/>
              </a:spcAft>
              <a:defRPr sz="4200">
                <a:solidFill>
                  <a:srgbClr val="FFFFFF"/>
                </a:solidFill>
                <a:latin typeface="Monaco" charset="0"/>
                <a:ea typeface="ヒラギノ角ゴ ProN W3" charset="0"/>
                <a:cs typeface="ヒラギノ角ゴ ProN W3" charset="0"/>
                <a:sym typeface="Monaco" charset="0"/>
              </a:defRPr>
            </a:lvl7pPr>
            <a:lvl8pPr marL="3429000" indent="-228600" algn="ctr" eaLnBrk="0" fontAlgn="base" hangingPunct="0">
              <a:spcBef>
                <a:spcPct val="0"/>
              </a:spcBef>
              <a:spcAft>
                <a:spcPct val="0"/>
              </a:spcAft>
              <a:defRPr sz="4200">
                <a:solidFill>
                  <a:srgbClr val="FFFFFF"/>
                </a:solidFill>
                <a:latin typeface="Monaco" charset="0"/>
                <a:ea typeface="ヒラギノ角ゴ ProN W3" charset="0"/>
                <a:cs typeface="ヒラギノ角ゴ ProN W3" charset="0"/>
                <a:sym typeface="Monaco" charset="0"/>
              </a:defRPr>
            </a:lvl8pPr>
            <a:lvl9pPr marL="3886200" indent="-228600" algn="ctr" eaLnBrk="0" fontAlgn="base" hangingPunct="0">
              <a:spcBef>
                <a:spcPct val="0"/>
              </a:spcBef>
              <a:spcAft>
                <a:spcPct val="0"/>
              </a:spcAft>
              <a:defRPr sz="4200">
                <a:solidFill>
                  <a:srgbClr val="FFFFFF"/>
                </a:solidFill>
                <a:latin typeface="Monaco" charset="0"/>
                <a:ea typeface="ヒラギノ角ゴ ProN W3" charset="0"/>
                <a:cs typeface="ヒラギノ角ゴ ProN W3" charset="0"/>
                <a:sym typeface="Monaco" charset="0"/>
              </a:defRPr>
            </a:lvl9pPr>
          </a:lstStyle>
          <a:p>
            <a:pPr eaLnBrk="1" hangingPunct="1"/>
            <a:r>
              <a:rPr lang="en-US" sz="2400">
                <a:effectLst/>
                <a:latin typeface="Calibri" pitchFamily="34" charset="0"/>
                <a:cs typeface="Calibri" pitchFamily="34" charset="0"/>
              </a:rPr>
              <a:t>Ley del efecto</a:t>
            </a:r>
            <a:endParaRPr lang="es-MX" sz="2400">
              <a:effectLst/>
              <a:latin typeface="Calibri" pitchFamily="34" charset="0"/>
              <a:cs typeface="Calibri" pitchFamily="34" charset="0"/>
            </a:endParaRPr>
          </a:p>
        </p:txBody>
      </p:sp>
      <p:sp>
        <p:nvSpPr>
          <p:cNvPr id="12" name="11 Flecha abajo"/>
          <p:cNvSpPr/>
          <p:nvPr/>
        </p:nvSpPr>
        <p:spPr>
          <a:xfrm>
            <a:off x="9267825" y="3852863"/>
            <a:ext cx="920750" cy="1638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a:defRPr/>
            </a:pPr>
            <a:endParaRPr lang="es-MX"/>
          </a:p>
        </p:txBody>
      </p:sp>
      <p:sp>
        <p:nvSpPr>
          <p:cNvPr id="13" name="12 Rectángulo"/>
          <p:cNvSpPr/>
          <p:nvPr/>
        </p:nvSpPr>
        <p:spPr>
          <a:xfrm>
            <a:off x="6092825" y="5799138"/>
            <a:ext cx="6502400" cy="1423987"/>
          </a:xfrm>
          <a:prstGeom prst="rect">
            <a:avLst/>
          </a:prstGeom>
        </p:spPr>
        <p:txBody>
          <a:bodyPr lIns="130046" tIns="65023" rIns="130046" bIns="65023">
            <a:spAutoFit/>
          </a:bodyPr>
          <a:lstStyle/>
          <a:p>
            <a:pPr>
              <a:defRPr/>
            </a:pPr>
            <a:r>
              <a:rPr lang="es-MX" dirty="0"/>
              <a:t/>
            </a:r>
            <a:br>
              <a:rPr lang="es-MX" dirty="0"/>
            </a:br>
            <a:endParaRPr lang="es-MX" dirty="0"/>
          </a:p>
        </p:txBody>
      </p:sp>
      <p:sp>
        <p:nvSpPr>
          <p:cNvPr id="15" name="14 Flecha arriba"/>
          <p:cNvSpPr/>
          <p:nvPr/>
        </p:nvSpPr>
        <p:spPr>
          <a:xfrm>
            <a:off x="1689100" y="3954463"/>
            <a:ext cx="717550" cy="17414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a:defRPr/>
            </a:pPr>
            <a:endParaRPr lang="es-MX"/>
          </a:p>
        </p:txBody>
      </p:sp>
      <p:sp>
        <p:nvSpPr>
          <p:cNvPr id="46089" name="15 Rectángulo"/>
          <p:cNvSpPr>
            <a:spLocks noChangeArrowheads="1"/>
          </p:cNvSpPr>
          <p:nvPr/>
        </p:nvSpPr>
        <p:spPr bwMode="auto">
          <a:xfrm>
            <a:off x="561975" y="6208713"/>
            <a:ext cx="2865438"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p>
            <a:r>
              <a:rPr lang="es-MX" sz="2400">
                <a:effectLst/>
                <a:latin typeface="Calibri" pitchFamily="34" charset="0"/>
                <a:cs typeface="Calibri" pitchFamily="34" charset="0"/>
              </a:rPr>
              <a:t>el aprendizaje tenía lugar por ensayo y error</a:t>
            </a:r>
          </a:p>
        </p:txBody>
      </p:sp>
      <p:sp>
        <p:nvSpPr>
          <p:cNvPr id="46090" name="16 Rectángulo"/>
          <p:cNvSpPr>
            <a:spLocks noChangeArrowheads="1"/>
          </p:cNvSpPr>
          <p:nvPr/>
        </p:nvSpPr>
        <p:spPr bwMode="auto">
          <a:xfrm>
            <a:off x="3902075" y="8256588"/>
            <a:ext cx="80676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046" tIns="65023" rIns="130046" bIns="65023">
            <a:spAutoFit/>
          </a:bodyPr>
          <a:lstStyle/>
          <a:p>
            <a:r>
              <a:rPr lang="es-MX" sz="2400">
                <a:effectLst/>
                <a:latin typeface="Calibri" pitchFamily="34" charset="0"/>
                <a:cs typeface="Calibri" pitchFamily="34" charset="0"/>
              </a:rPr>
              <a:t>El aprendizaje implica conexiones entre estimulos y respuestas</a:t>
            </a:r>
          </a:p>
        </p:txBody>
      </p:sp>
      <p:sp>
        <p:nvSpPr>
          <p:cNvPr id="18" name="17 Flecha izquierda y arriba"/>
          <p:cNvSpPr/>
          <p:nvPr/>
        </p:nvSpPr>
        <p:spPr>
          <a:xfrm rot="5400000">
            <a:off x="1689100" y="7642225"/>
            <a:ext cx="1228725" cy="1330325"/>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a:defRPr/>
            </a:pPr>
            <a:endParaRPr lang="es-MX"/>
          </a:p>
        </p:txBody>
      </p:sp>
      <p:sp>
        <p:nvSpPr>
          <p:cNvPr id="46092" name="18 Rectángulo"/>
          <p:cNvSpPr>
            <a:spLocks noChangeArrowheads="1"/>
          </p:cNvSpPr>
          <p:nvPr/>
        </p:nvSpPr>
        <p:spPr bwMode="auto">
          <a:xfrm>
            <a:off x="5888038" y="5695950"/>
            <a:ext cx="65024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p>
            <a:r>
              <a:rPr lang="es-MX" sz="2400">
                <a:effectLst/>
                <a:latin typeface="Calibri" pitchFamily="34" charset="0"/>
                <a:cs typeface="Calibri" pitchFamily="34" charset="0"/>
              </a:rPr>
              <a:t>"Las conductas exitosas se retienen y fijan; las infructuosas son olvidadas”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MX" dirty="0" smtClean="0"/>
              <a:t> Ley del ejercicio: </a:t>
            </a:r>
            <a:endParaRPr lang="es-MX" dirty="0"/>
          </a:p>
        </p:txBody>
      </p:sp>
      <p:sp>
        <p:nvSpPr>
          <p:cNvPr id="3" name="2 Marcador de contenido"/>
          <p:cNvSpPr>
            <a:spLocks noGrp="1"/>
          </p:cNvSpPr>
          <p:nvPr>
            <p:ph idx="1"/>
          </p:nvPr>
        </p:nvSpPr>
        <p:spPr>
          <a:xfrm>
            <a:off x="814388" y="1781175"/>
            <a:ext cx="11176000" cy="3914775"/>
          </a:xfrm>
        </p:spPr>
        <p:txBody>
          <a:bodyPr/>
          <a:lstStyle/>
          <a:p>
            <a:pPr>
              <a:defRPr/>
            </a:pPr>
            <a:r>
              <a:rPr lang="es-MX" dirty="0" smtClean="0">
                <a:latin typeface="Calibri" pitchFamily="34" charset="0"/>
                <a:cs typeface="Calibri" pitchFamily="34" charset="0"/>
              </a:rPr>
              <a:t>"Las conexiones entre una situación y una respuesta se fortalecen mediante la práctica, y se debilitan u olvidan cuando se interrumpe la práctica.</a:t>
            </a:r>
            <a:endParaRPr lang="es-MX" dirty="0">
              <a:latin typeface="Calibri" pitchFamily="34" charset="0"/>
              <a:cs typeface="Calibri" pitchFamily="34" charset="0"/>
            </a:endParaRPr>
          </a:p>
        </p:txBody>
      </p:sp>
      <p:pic>
        <p:nvPicPr>
          <p:cNvPr id="6" name="5 Imagen" descr="180px-L_pensando.png"/>
          <p:cNvPicPr>
            <a:picLocks noChangeAspect="1"/>
          </p:cNvPicPr>
          <p:nvPr/>
        </p:nvPicPr>
        <p:blipFill>
          <a:blip r:embed="rId3"/>
          <a:stretch>
            <a:fillRect/>
          </a:stretch>
        </p:blipFill>
        <p:spPr>
          <a:xfrm>
            <a:off x="8231188" y="5092700"/>
            <a:ext cx="2457450" cy="4302125"/>
          </a:xfrm>
          <a:prstGeom prst="rect">
            <a:avLst/>
          </a:prstGeom>
          <a:noFill/>
          <a:ln>
            <a:noFill/>
          </a:ln>
          <a:effectLst>
            <a:outerShdw dist="114300" sx="1000" sy="1000" algn="ctr" rotWithShape="0">
              <a:srgbClr val="000000"/>
            </a:out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n-US" dirty="0" smtClean="0"/>
              <a:t>Teoria de conexionismo</a:t>
            </a:r>
            <a:endParaRPr lang="es-MX" dirty="0"/>
          </a:p>
        </p:txBody>
      </p:sp>
      <p:sp>
        <p:nvSpPr>
          <p:cNvPr id="3" name="2 Marcador de contenido"/>
          <p:cNvSpPr>
            <a:spLocks noGrp="1"/>
          </p:cNvSpPr>
          <p:nvPr>
            <p:ph idx="1"/>
          </p:nvPr>
        </p:nvSpPr>
        <p:spPr/>
        <p:txBody>
          <a:bodyPr/>
          <a:lstStyle/>
          <a:p>
            <a:pPr>
              <a:defRPr/>
            </a:pPr>
            <a:r>
              <a:rPr lang="es-MX" dirty="0" smtClean="0"/>
              <a:t>enlace E-R </a:t>
            </a:r>
            <a:r>
              <a:rPr lang="en-US" dirty="0" smtClean="0"/>
              <a:t>                                          </a:t>
            </a:r>
          </a:p>
          <a:p>
            <a:pPr>
              <a:buFontTx/>
              <a:buNone/>
              <a:defRPr/>
            </a:pPr>
            <a:r>
              <a:rPr lang="en-US" dirty="0" smtClean="0"/>
              <a:t>                 </a:t>
            </a:r>
            <a:r>
              <a:rPr lang="en-US" sz="2600" dirty="0" smtClean="0"/>
              <a:t>                          </a:t>
            </a:r>
          </a:p>
          <a:p>
            <a:pPr>
              <a:buFontTx/>
              <a:buNone/>
              <a:defRPr/>
            </a:pPr>
            <a:r>
              <a:rPr lang="en-US" sz="2600" dirty="0" smtClean="0"/>
              <a:t>                                                Lo que se siente o se percibe</a:t>
            </a:r>
            <a:endParaRPr lang="en-US" sz="1800" dirty="0" smtClean="0"/>
          </a:p>
          <a:p>
            <a:pPr>
              <a:buFontTx/>
              <a:buNone/>
              <a:defRPr/>
            </a:pPr>
            <a:r>
              <a:rPr lang="en-US" sz="1800" dirty="0" smtClean="0"/>
              <a:t>   Unidades fisicas</a:t>
            </a:r>
          </a:p>
          <a:p>
            <a:pPr>
              <a:buFontTx/>
              <a:buNone/>
              <a:defRPr/>
            </a:pPr>
            <a:endParaRPr lang="en-US" sz="1800" dirty="0" smtClean="0"/>
          </a:p>
          <a:p>
            <a:pPr>
              <a:buFontTx/>
              <a:buNone/>
              <a:defRPr/>
            </a:pPr>
            <a:endParaRPr lang="en-US" sz="1800" dirty="0" smtClean="0"/>
          </a:p>
          <a:p>
            <a:pPr>
              <a:buFontTx/>
              <a:buNone/>
              <a:defRPr/>
            </a:pPr>
            <a:r>
              <a:rPr lang="en-US" sz="1800" dirty="0" smtClean="0"/>
              <a:t>           Estimulos y respuestas</a:t>
            </a:r>
          </a:p>
          <a:p>
            <a:pPr>
              <a:buFontTx/>
              <a:buNone/>
              <a:defRPr/>
            </a:pPr>
            <a:endParaRPr lang="en-US" sz="1800" dirty="0" smtClean="0"/>
          </a:p>
          <a:p>
            <a:pPr>
              <a:buFontTx/>
              <a:buNone/>
              <a:defRPr/>
            </a:pPr>
            <a:endParaRPr lang="en-US" sz="1800" dirty="0" smtClean="0"/>
          </a:p>
          <a:p>
            <a:pPr>
              <a:buFontTx/>
              <a:buNone/>
              <a:defRPr/>
            </a:pPr>
            <a:r>
              <a:rPr lang="en-US" sz="1800" dirty="0" smtClean="0"/>
              <a:t>         </a:t>
            </a:r>
            <a:r>
              <a:rPr lang="es-MX" sz="1800" dirty="0" smtClean="0"/>
              <a:t>afirmó que toda conducta, simple o compleja, es una conexión entre una situación y una respuesta y que, mediante determinados condicionamientos, se conectan respuestas específicas a estímulos específicos.</a:t>
            </a:r>
            <a:endParaRPr lang="es-MX" sz="1800" dirty="0"/>
          </a:p>
        </p:txBody>
      </p:sp>
      <p:sp>
        <p:nvSpPr>
          <p:cNvPr id="6" name="5 Flecha abajo"/>
          <p:cNvSpPr/>
          <p:nvPr/>
        </p:nvSpPr>
        <p:spPr>
          <a:xfrm>
            <a:off x="2406650" y="3238500"/>
            <a:ext cx="306388" cy="11255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a:defRPr/>
            </a:pPr>
            <a:endParaRPr lang="es-MX"/>
          </a:p>
        </p:txBody>
      </p:sp>
      <p:sp>
        <p:nvSpPr>
          <p:cNvPr id="48133" name="7 Rectángulo"/>
          <p:cNvSpPr>
            <a:spLocks noChangeArrowheads="1"/>
          </p:cNvSpPr>
          <p:nvPr/>
        </p:nvSpPr>
        <p:spPr bwMode="auto">
          <a:xfrm>
            <a:off x="6586538" y="2316163"/>
            <a:ext cx="272415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046" tIns="65023" rIns="130046" bIns="65023">
            <a:spAutoFit/>
          </a:bodyPr>
          <a:lstStyle/>
          <a:p>
            <a:r>
              <a:rPr lang="es-MX" sz="2400">
                <a:effectLst/>
                <a:latin typeface="Calibri" pitchFamily="34" charset="0"/>
                <a:cs typeface="Calibri" pitchFamily="34" charset="0"/>
              </a:rPr>
              <a:t>Unidades mentales </a:t>
            </a:r>
          </a:p>
        </p:txBody>
      </p:sp>
      <p:sp>
        <p:nvSpPr>
          <p:cNvPr id="11" name="10 Flecha a la derecha con muesca"/>
          <p:cNvSpPr/>
          <p:nvPr/>
        </p:nvSpPr>
        <p:spPr>
          <a:xfrm>
            <a:off x="4557713" y="2284413"/>
            <a:ext cx="1741487" cy="40957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a:defRPr/>
            </a:pPr>
            <a:endParaRPr lang="es-MX"/>
          </a:p>
        </p:txBody>
      </p:sp>
      <p:sp>
        <p:nvSpPr>
          <p:cNvPr id="12" name="11 Cheurón"/>
          <p:cNvSpPr/>
          <p:nvPr/>
        </p:nvSpPr>
        <p:spPr>
          <a:xfrm rot="5400000">
            <a:off x="2274094" y="5215732"/>
            <a:ext cx="717550" cy="61436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a:defRPr/>
            </a:pPr>
            <a:endParaRPr lang="es-MX">
              <a:solidFill>
                <a:schemeClr val="tx1"/>
              </a:solidFill>
            </a:endParaRPr>
          </a:p>
        </p:txBody>
      </p:sp>
      <p:sp>
        <p:nvSpPr>
          <p:cNvPr id="13" name="12 Cheurón"/>
          <p:cNvSpPr/>
          <p:nvPr/>
        </p:nvSpPr>
        <p:spPr>
          <a:xfrm rot="5400000">
            <a:off x="7782719" y="2880519"/>
            <a:ext cx="614363" cy="51117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a:defRPr/>
            </a:pPr>
            <a:endParaRPr lang="es-MX">
              <a:solidFill>
                <a:schemeClr val="tx1"/>
              </a:solidFill>
            </a:endParaRPr>
          </a:p>
        </p:txBody>
      </p:sp>
      <p:sp>
        <p:nvSpPr>
          <p:cNvPr id="18" name="17 Flecha abajo"/>
          <p:cNvSpPr/>
          <p:nvPr/>
        </p:nvSpPr>
        <p:spPr>
          <a:xfrm>
            <a:off x="2973388" y="7180263"/>
            <a:ext cx="512762" cy="615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a:defRPr/>
            </a:pPr>
            <a:endParaRPr lang="es-MX"/>
          </a:p>
        </p:txBody>
      </p:sp>
      <p:sp>
        <p:nvSpPr>
          <p:cNvPr id="19" name="18 Flecha abajo"/>
          <p:cNvSpPr/>
          <p:nvPr/>
        </p:nvSpPr>
        <p:spPr>
          <a:xfrm>
            <a:off x="8039100" y="4364038"/>
            <a:ext cx="409575" cy="2663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a:defRPr/>
            </a:pPr>
            <a:endParaRPr lang="es-MX"/>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defRPr/>
            </a:pPr>
            <a:r>
              <a:rPr lang="en-US" sz="5100" dirty="0" smtClean="0"/>
              <a:t>Hull»»Teoria sistematica de la conducta</a:t>
            </a:r>
            <a:endParaRPr lang="es-MX" sz="5100" dirty="0"/>
          </a:p>
        </p:txBody>
      </p:sp>
      <p:sp>
        <p:nvSpPr>
          <p:cNvPr id="3" name="2 Marcador de contenido"/>
          <p:cNvSpPr>
            <a:spLocks noGrp="1"/>
          </p:cNvSpPr>
          <p:nvPr>
            <p:ph idx="1"/>
          </p:nvPr>
        </p:nvSpPr>
        <p:spPr>
          <a:xfrm>
            <a:off x="885825" y="1420813"/>
            <a:ext cx="11176000" cy="4706937"/>
          </a:xfrm>
        </p:spPr>
        <p:txBody>
          <a:bodyPr>
            <a:normAutofit/>
          </a:bodyPr>
          <a:lstStyle/>
          <a:p>
            <a:pPr>
              <a:defRPr/>
            </a:pPr>
            <a:r>
              <a:rPr lang="es-MX" sz="2800" dirty="0" smtClean="0">
                <a:latin typeface="Calibri" pitchFamily="34" charset="0"/>
                <a:cs typeface="Calibri" pitchFamily="34" charset="0"/>
              </a:rPr>
              <a:t>La “fuerza del hábito” dependerá de que la secuencia estímulo-respuesta venga seguida de cerca por el reforzamiento y de su magnitud. el reforzamiento dependerá de la reducción del impulso asociado con una necesidad biológica (motivacional, emocional)</a:t>
            </a:r>
          </a:p>
          <a:p>
            <a:pPr>
              <a:defRPr/>
            </a:pPr>
            <a:r>
              <a:rPr lang="es-MX" sz="2800" dirty="0" smtClean="0">
                <a:latin typeface="Calibri" pitchFamily="34" charset="0"/>
                <a:cs typeface="Calibri" pitchFamily="34" charset="0"/>
              </a:rPr>
              <a:t>La conducta es explicada en términos de hábito, hábitos que el organismo adquiere con el objetivo de reducir el impulso. </a:t>
            </a:r>
            <a:endParaRPr lang="es-MX" sz="2800" dirty="0">
              <a:latin typeface="Calibri" pitchFamily="34" charset="0"/>
              <a:cs typeface="Calibri" pitchFamily="34" charset="0"/>
            </a:endParaRPr>
          </a:p>
        </p:txBody>
      </p:sp>
      <p:pic>
        <p:nvPicPr>
          <p:cNvPr id="49156" name="3 Imagen" descr="anime-girls-running-exercise.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279525" y="5389563"/>
            <a:ext cx="4335463"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7078663" y="5453063"/>
            <a:ext cx="5926137" cy="869950"/>
          </a:xfrm>
          <a:prstGeom prst="rect">
            <a:avLst/>
          </a:prstGeom>
        </p:spPr>
        <p:txBody>
          <a:bodyPr lIns="130046" tIns="65023" rIns="130046" bIns="65023">
            <a:spAutoFit/>
          </a:bodyPr>
          <a:lstStyle/>
          <a:p>
            <a:pPr>
              <a:defRPr/>
            </a:pPr>
            <a:r>
              <a:rPr lang="es-MX" sz="2400" dirty="0">
                <a:latin typeface="Calibri" pitchFamily="34" charset="0"/>
                <a:cs typeface="Calibri" pitchFamily="34" charset="0"/>
              </a:rPr>
              <a:t>el impulso no es otra cosa que la expresión de un estado de necesidad </a:t>
            </a:r>
          </a:p>
        </p:txBody>
      </p:sp>
      <p:pic>
        <p:nvPicPr>
          <p:cNvPr id="49158" name="5 Imagen" descr="Death_Note_Chibi_L.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8878888" y="6461125"/>
            <a:ext cx="2384425" cy="297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endParaRPr lang="es-MX"/>
          </a:p>
        </p:txBody>
      </p:sp>
      <p:sp>
        <p:nvSpPr>
          <p:cNvPr id="3" name="2 Marcador de contenido"/>
          <p:cNvSpPr>
            <a:spLocks noGrp="1"/>
          </p:cNvSpPr>
          <p:nvPr>
            <p:ph idx="1"/>
          </p:nvPr>
        </p:nvSpPr>
        <p:spPr>
          <a:xfrm>
            <a:off x="741363" y="1060450"/>
            <a:ext cx="11176000" cy="3843338"/>
          </a:xfrm>
        </p:spPr>
        <p:txBody>
          <a:bodyPr>
            <a:normAutofit/>
          </a:bodyPr>
          <a:lstStyle/>
          <a:p>
            <a:pPr>
              <a:defRPr/>
            </a:pPr>
            <a:r>
              <a:rPr lang="en-US" dirty="0" smtClean="0">
                <a:latin typeface="Calibri" pitchFamily="34" charset="0"/>
                <a:cs typeface="Calibri" pitchFamily="34" charset="0"/>
              </a:rPr>
              <a:t>Desarrollo teorias»»</a:t>
            </a:r>
            <a:r>
              <a:rPr lang="es-MX" dirty="0" smtClean="0">
                <a:latin typeface="Calibri" pitchFamily="34" charset="0"/>
                <a:cs typeface="Calibri" pitchFamily="34" charset="0"/>
              </a:rPr>
              <a:t> a partir de observaciones y creación de hipótesis</a:t>
            </a:r>
          </a:p>
          <a:p>
            <a:pPr>
              <a:defRPr/>
            </a:pPr>
            <a:r>
              <a:rPr lang="es-MX" dirty="0" smtClean="0">
                <a:latin typeface="Calibri" pitchFamily="34" charset="0"/>
                <a:cs typeface="Calibri" pitchFamily="34" charset="0"/>
              </a:rPr>
              <a:t>Creía que la conducta era una serie de interacciones entre el individuo y su ambiente</a:t>
            </a:r>
            <a:endParaRPr lang="es-MX" dirty="0">
              <a:latin typeface="Calibri" pitchFamily="34" charset="0"/>
              <a:cs typeface="Calibri" pitchFamily="34" charset="0"/>
            </a:endParaRPr>
          </a:p>
        </p:txBody>
      </p:sp>
      <p:pic>
        <p:nvPicPr>
          <p:cNvPr id="50180" name="3 Imagen" descr="infante04.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333750" y="5092700"/>
            <a:ext cx="5662613" cy="381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665163" y="3340100"/>
            <a:ext cx="11704637" cy="1625600"/>
          </a:xfrm>
        </p:spPr>
        <p:txBody>
          <a:bodyPr>
            <a:normAutofit/>
          </a:bodyPr>
          <a:lstStyle/>
          <a:p>
            <a:pPr>
              <a:defRPr/>
            </a:pPr>
            <a:r>
              <a:rPr lang="en-US" sz="3400" dirty="0" smtClean="0"/>
              <a:t>Se le atribuye el estudio moderno de la hipnosis</a:t>
            </a:r>
            <a:endParaRPr lang="es-MX" sz="3400" dirty="0"/>
          </a:p>
        </p:txBody>
      </p:sp>
      <p:pic>
        <p:nvPicPr>
          <p:cNvPr id="6" name="5 Marcador de contenido" descr="hypnosis.gif"/>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rot="1020000">
            <a:off x="8345488" y="576263"/>
            <a:ext cx="3884612" cy="2886075"/>
          </a:xfrm>
        </p:spPr>
      </p:pic>
      <p:sp>
        <p:nvSpPr>
          <p:cNvPr id="7" name="6 Rectángulo"/>
          <p:cNvSpPr/>
          <p:nvPr/>
        </p:nvSpPr>
        <p:spPr>
          <a:xfrm>
            <a:off x="3532188" y="6003925"/>
            <a:ext cx="6502400" cy="3362325"/>
          </a:xfrm>
          <a:prstGeom prst="rect">
            <a:avLst/>
          </a:prstGeom>
        </p:spPr>
        <p:txBody>
          <a:bodyPr lIns="130046" tIns="65023" rIns="130046" bIns="65023">
            <a:spAutoFit/>
          </a:bodyPr>
          <a:lstStyle/>
          <a:p>
            <a:pPr>
              <a:defRPr/>
            </a:pPr>
            <a:r>
              <a:rPr lang="es-MX" dirty="0"/>
              <a:t>mostro la realidad de algunos fenómenos tales como la anestesia hipnótica y la amnesia post-hipnótica</a:t>
            </a:r>
          </a:p>
        </p:txBody>
      </p:sp>
      <p:sp>
        <p:nvSpPr>
          <p:cNvPr id="8" name="7 Flecha abajo"/>
          <p:cNvSpPr/>
          <p:nvPr/>
        </p:nvSpPr>
        <p:spPr>
          <a:xfrm>
            <a:off x="5888038" y="4672013"/>
            <a:ext cx="511175" cy="1023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a:defRPr/>
            </a:pPr>
            <a:endParaRPr lang="es-MX"/>
          </a:p>
        </p:txBody>
      </p:sp>
      <p:pic>
        <p:nvPicPr>
          <p:cNvPr id="51206" name="8 Imagen" descr="hypnosis-ss.gi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rot="-1560000">
            <a:off x="373063" y="6726238"/>
            <a:ext cx="3221037"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10 Imagen" descr="hipnosis....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790700" y="677863"/>
            <a:ext cx="2817813" cy="281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es.dreamstime.com/cerebro-gris-thumb3546325.jpg"/>
          <p:cNvPicPr>
            <a:picLocks noChangeAspect="1" noChangeArrowheads="1"/>
          </p:cNvPicPr>
          <p:nvPr/>
        </p:nvPicPr>
        <p:blipFill>
          <a:blip r:embed="rId2" cstate="email">
            <a:extLst>
              <a:ext uri="{28A0092B-C50C-407E-A947-70E740481C1C}">
                <a14:useLocalDpi xmlns:a14="http://schemas.microsoft.com/office/drawing/2010/main"/>
              </a:ext>
            </a:extLst>
          </a:blip>
          <a:srcRect b="10101"/>
          <a:stretch>
            <a:fillRect/>
          </a:stretch>
        </p:blipFill>
        <p:spPr bwMode="auto">
          <a:xfrm>
            <a:off x="1074597" y="2009281"/>
            <a:ext cx="11572486" cy="7271208"/>
          </a:xfrm>
          <a:prstGeom prst="rect">
            <a:avLst/>
          </a:prstGeom>
          <a:ln>
            <a:noFill/>
          </a:ln>
          <a:effectLst>
            <a:softEdge rad="317500"/>
          </a:effectLst>
        </p:spPr>
      </p:pic>
      <p:sp>
        <p:nvSpPr>
          <p:cNvPr id="2" name="1 Título"/>
          <p:cNvSpPr>
            <a:spLocks noGrp="1"/>
          </p:cNvSpPr>
          <p:nvPr>
            <p:ph type="title" idx="4294967295"/>
          </p:nvPr>
        </p:nvSpPr>
        <p:spPr>
          <a:xfrm>
            <a:off x="1300480" y="728269"/>
            <a:ext cx="11054080" cy="1300480"/>
          </a:xfrm>
        </p:spPr>
        <p:txBody>
          <a:bodyPr/>
          <a:lstStyle/>
          <a:p>
            <a:pPr fontAlgn="auto">
              <a:spcAft>
                <a:spcPts val="0"/>
              </a:spcAft>
              <a:defRPr/>
            </a:pPr>
            <a:r>
              <a:rPr lang="es-MX" sz="6300" dirty="0" smtClean="0">
                <a:ln w="19050">
                  <a:solidFill>
                    <a:schemeClr val="tx2">
                      <a:tint val="1000"/>
                    </a:schemeClr>
                  </a:solidFill>
                  <a:prstDash val="solid"/>
                </a:ln>
                <a:solidFill>
                  <a:schemeClr val="accent3"/>
                </a:solidFill>
                <a:latin typeface="Century Gothic" pitchFamily="34" charset="0"/>
              </a:rPr>
              <a:t>Origen del Conductismo </a:t>
            </a:r>
            <a:endParaRPr lang="es-MX" sz="6300" dirty="0">
              <a:ln w="19050">
                <a:solidFill>
                  <a:schemeClr val="tx2">
                    <a:tint val="1000"/>
                  </a:schemeClr>
                </a:solidFill>
                <a:prstDash val="solid"/>
              </a:ln>
              <a:solidFill>
                <a:schemeClr val="accent3"/>
              </a:solidFill>
              <a:latin typeface="Century Gothic" pitchFamily="34" charset="0"/>
            </a:endParaRPr>
          </a:p>
        </p:txBody>
      </p:sp>
      <p:sp>
        <p:nvSpPr>
          <p:cNvPr id="5" name="4 Marcador de contenido"/>
          <p:cNvSpPr>
            <a:spLocks noGrp="1"/>
          </p:cNvSpPr>
          <p:nvPr>
            <p:ph idx="4294967295"/>
          </p:nvPr>
        </p:nvSpPr>
        <p:spPr>
          <a:xfrm>
            <a:off x="1300163" y="2417763"/>
            <a:ext cx="11053762" cy="6623050"/>
          </a:xfrm>
        </p:spPr>
        <p:txBody>
          <a:bodyPr>
            <a:normAutofit fontScale="92500" lnSpcReduction="20000"/>
          </a:bodyPr>
          <a:lstStyle/>
          <a:p>
            <a:pPr marL="585207" algn="just" fontAlgn="auto">
              <a:spcAft>
                <a:spcPts val="0"/>
              </a:spcAft>
              <a:buFont typeface="Wingdings"/>
              <a:buChar char=""/>
              <a:defRPr/>
            </a:pPr>
            <a:r>
              <a:rPr lang="es-ES" sz="4600" dirty="0" smtClean="0">
                <a:solidFill>
                  <a:schemeClr val="bg1"/>
                </a:solidFill>
                <a:latin typeface="Century Gothic" pitchFamily="34" charset="0"/>
              </a:rPr>
              <a:t>Sus inicios se remontan a las primeras décadas del siglo XX.</a:t>
            </a:r>
          </a:p>
          <a:p>
            <a:pPr marL="585207" algn="just" fontAlgn="auto">
              <a:spcAft>
                <a:spcPts val="0"/>
              </a:spcAft>
              <a:buFontTx/>
              <a:buNone/>
              <a:defRPr/>
            </a:pPr>
            <a:endParaRPr lang="es-ES" sz="4600" dirty="0" smtClean="0">
              <a:solidFill>
                <a:schemeClr val="bg1"/>
              </a:solidFill>
              <a:latin typeface="Century Gothic" pitchFamily="34" charset="0"/>
            </a:endParaRPr>
          </a:p>
          <a:p>
            <a:pPr marL="585207" algn="just" fontAlgn="auto">
              <a:spcAft>
                <a:spcPts val="0"/>
              </a:spcAft>
              <a:buFont typeface="Wingdings"/>
              <a:buChar char=""/>
              <a:defRPr/>
            </a:pPr>
            <a:r>
              <a:rPr lang="es-ES" sz="4600" dirty="0" smtClean="0">
                <a:solidFill>
                  <a:schemeClr val="bg1"/>
                </a:solidFill>
                <a:latin typeface="Century Gothic" pitchFamily="34" charset="0"/>
              </a:rPr>
              <a:t>El conductismo surge como una teoría psicológica</a:t>
            </a:r>
          </a:p>
          <a:p>
            <a:pPr marL="585207" algn="just" fontAlgn="auto">
              <a:spcAft>
                <a:spcPts val="0"/>
              </a:spcAft>
              <a:buFontTx/>
              <a:buNone/>
              <a:defRPr/>
            </a:pPr>
            <a:endParaRPr lang="es-ES" sz="4600" dirty="0" smtClean="0">
              <a:solidFill>
                <a:schemeClr val="bg1"/>
              </a:solidFill>
              <a:latin typeface="Century Gothic" pitchFamily="34" charset="0"/>
            </a:endParaRPr>
          </a:p>
          <a:p>
            <a:pPr marL="585207" algn="just" fontAlgn="auto">
              <a:spcAft>
                <a:spcPts val="0"/>
              </a:spcAft>
              <a:buFont typeface="Wingdings"/>
              <a:buChar char=""/>
              <a:defRPr/>
            </a:pPr>
            <a:r>
              <a:rPr lang="es-ES" sz="4600" dirty="0" smtClean="0">
                <a:solidFill>
                  <a:schemeClr val="bg1"/>
                </a:solidFill>
                <a:latin typeface="Century Gothic" pitchFamily="34" charset="0"/>
              </a:rPr>
              <a:t>Surge como un rechazo al método de “introspección”</a:t>
            </a:r>
          </a:p>
          <a:p>
            <a:pPr marL="585207" algn="just" fontAlgn="auto">
              <a:spcAft>
                <a:spcPts val="0"/>
              </a:spcAft>
              <a:buFontTx/>
              <a:buNone/>
              <a:defRPr/>
            </a:pPr>
            <a:endParaRPr lang="es-ES" sz="4600" dirty="0" smtClean="0">
              <a:solidFill>
                <a:schemeClr val="bg1"/>
              </a:solidFill>
              <a:latin typeface="Century Gothic" pitchFamily="34" charset="0"/>
            </a:endParaRPr>
          </a:p>
          <a:p>
            <a:pPr marL="585207" algn="just" fontAlgn="auto">
              <a:spcAft>
                <a:spcPts val="0"/>
              </a:spcAft>
              <a:buFont typeface="Wingdings"/>
              <a:buChar char=""/>
              <a:defRPr/>
            </a:pPr>
            <a:r>
              <a:rPr lang="es-ES" sz="4600" dirty="0" smtClean="0">
                <a:solidFill>
                  <a:schemeClr val="bg1"/>
                </a:solidFill>
                <a:latin typeface="Century Gothic" pitchFamily="34" charset="0"/>
              </a:rPr>
              <a:t>Establece la conducta como el único medio valido para hacer investigaciones. </a:t>
            </a:r>
          </a:p>
          <a:p>
            <a:pPr marL="585207" algn="just" fontAlgn="auto">
              <a:spcAft>
                <a:spcPts val="0"/>
              </a:spcAft>
              <a:buFont typeface="Wingdings"/>
              <a:buChar char=""/>
              <a:defRPr/>
            </a:pPr>
            <a:endParaRPr lang="es-MX" dirty="0">
              <a:latin typeface="Century Gothic" pitchFamily="34"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1212850" y="447675"/>
            <a:ext cx="11176000" cy="2540000"/>
          </a:xfrm>
        </p:spPr>
        <p:txBody>
          <a:bodyPr/>
          <a:lstStyle/>
          <a:p>
            <a:pPr eaLnBrk="1" hangingPunct="1">
              <a:defRPr/>
            </a:pPr>
            <a:r>
              <a:rPr lang="en-US" dirty="0" err="1" smtClean="0"/>
              <a:t>Iniciador</a:t>
            </a:r>
            <a:endParaRPr lang="en-US" dirty="0" smtClean="0"/>
          </a:p>
        </p:txBody>
      </p:sp>
      <p:sp>
        <p:nvSpPr>
          <p:cNvPr id="14338" name="Rectangle 2"/>
          <p:cNvSpPr>
            <a:spLocks noGrp="1" noChangeArrowheads="1"/>
          </p:cNvSpPr>
          <p:nvPr>
            <p:ph type="body" idx="1"/>
          </p:nvPr>
        </p:nvSpPr>
        <p:spPr>
          <a:xfrm>
            <a:off x="358775" y="2876550"/>
            <a:ext cx="11176000" cy="5715000"/>
          </a:xfrm>
        </p:spPr>
        <p:txBody>
          <a:bodyPr/>
          <a:lstStyle/>
          <a:p>
            <a:pPr marL="904875" eaLnBrk="1" hangingPunct="1">
              <a:buFontTx/>
              <a:buBlip>
                <a:blip r:embed="rId2"/>
              </a:buBlip>
              <a:defRPr/>
            </a:pPr>
            <a:endParaRPr lang="en-US" dirty="0" smtClean="0"/>
          </a:p>
          <a:p>
            <a:pPr marL="904875" eaLnBrk="1" hangingPunct="1">
              <a:buFontTx/>
              <a:buBlip>
                <a:blip r:embed="rId2"/>
              </a:buBlip>
              <a:defRPr/>
            </a:pPr>
            <a:endParaRPr lang="en-US" dirty="0" smtClean="0"/>
          </a:p>
          <a:p>
            <a:pPr marL="904875" eaLnBrk="1" hangingPunct="1">
              <a:buFontTx/>
              <a:buBlip>
                <a:blip r:embed="rId2"/>
              </a:buBlip>
              <a:defRPr/>
            </a:pPr>
            <a:endParaRPr lang="en-US" dirty="0" smtClean="0"/>
          </a:p>
          <a:p>
            <a:pPr marL="904875" eaLnBrk="1" hangingPunct="1">
              <a:buFontTx/>
              <a:buBlip>
                <a:blip r:embed="rId2"/>
              </a:buBlip>
              <a:defRPr/>
            </a:pPr>
            <a:endParaRPr lang="en-US" dirty="0" smtClean="0"/>
          </a:p>
          <a:p>
            <a:pPr marL="904875" eaLnBrk="1" hangingPunct="1">
              <a:buFontTx/>
              <a:buBlip>
                <a:blip r:embed="rId2"/>
              </a:buBlip>
              <a:defRPr/>
            </a:pPr>
            <a:endParaRPr lang="en-US" dirty="0" smtClean="0"/>
          </a:p>
          <a:p>
            <a:pPr marL="904875" eaLnBrk="1" hangingPunct="1">
              <a:buFontTx/>
              <a:buBlip>
                <a:blip r:embed="rId2"/>
              </a:buBlip>
              <a:defRPr/>
            </a:pPr>
            <a:endParaRPr lang="en-US" dirty="0" smtClean="0"/>
          </a:p>
          <a:p>
            <a:pPr marL="904875" eaLnBrk="1" hangingPunct="1">
              <a:buFontTx/>
              <a:buBlip>
                <a:blip r:embed="rId2"/>
              </a:buBlip>
              <a:defRPr/>
            </a:pPr>
            <a:r>
              <a:rPr lang="en-US" dirty="0" smtClean="0"/>
              <a:t>John B. Watson</a:t>
            </a:r>
          </a:p>
          <a:p>
            <a:pPr marL="904875" eaLnBrk="1" hangingPunct="1">
              <a:buFontTx/>
              <a:buBlip>
                <a:blip r:embed="rId2"/>
              </a:buBlip>
              <a:defRPr/>
            </a:pPr>
            <a:r>
              <a:rPr lang="en-US" dirty="0" smtClean="0"/>
              <a:t>En 1912 </a:t>
            </a:r>
            <a:r>
              <a:rPr lang="en-US" dirty="0" err="1" smtClean="0"/>
              <a:t>realizó</a:t>
            </a:r>
            <a:r>
              <a:rPr lang="en-US" dirty="0" smtClean="0"/>
              <a:t> un </a:t>
            </a:r>
            <a:r>
              <a:rPr lang="es-MX" dirty="0" smtClean="0"/>
              <a:t>manifiesto denominado </a:t>
            </a:r>
            <a:r>
              <a:rPr lang="es-MX" i="1" u="sng" dirty="0" smtClean="0"/>
              <a:t>La Psicología desde el punto de vista de un Conductista</a:t>
            </a:r>
            <a:r>
              <a:rPr lang="es-MX" dirty="0" smtClean="0"/>
              <a:t>.</a:t>
            </a:r>
          </a:p>
        </p:txBody>
      </p:sp>
      <p:pic>
        <p:nvPicPr>
          <p:cNvPr id="16388"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645525" y="447675"/>
            <a:ext cx="3959225" cy="509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284163" y="0"/>
            <a:ext cx="11176001" cy="8086725"/>
          </a:xfrm>
        </p:spPr>
        <p:txBody>
          <a:bodyPr/>
          <a:lstStyle/>
          <a:p>
            <a:pPr marL="904875" algn="just" eaLnBrk="1" hangingPunct="1">
              <a:buFontTx/>
              <a:buBlip>
                <a:blip r:embed="rId2"/>
              </a:buBlip>
              <a:defRPr/>
            </a:pPr>
            <a:r>
              <a:rPr lang="en-US" dirty="0" smtClean="0"/>
              <a:t>Para Watson </a:t>
            </a:r>
            <a:r>
              <a:rPr lang="en-US" dirty="0" err="1" smtClean="0"/>
              <a:t>toda</a:t>
            </a:r>
            <a:r>
              <a:rPr lang="en-US" dirty="0" smtClean="0"/>
              <a:t> la </a:t>
            </a:r>
            <a:r>
              <a:rPr lang="en-US" dirty="0" err="1" smtClean="0"/>
              <a:t>conducta</a:t>
            </a:r>
            <a:r>
              <a:rPr lang="en-US" dirty="0" smtClean="0"/>
              <a:t> </a:t>
            </a:r>
            <a:r>
              <a:rPr lang="en-US" dirty="0" err="1" smtClean="0"/>
              <a:t>humana</a:t>
            </a:r>
            <a:r>
              <a:rPr lang="en-US" dirty="0" smtClean="0"/>
              <a:t> era </a:t>
            </a:r>
            <a:r>
              <a:rPr lang="en-US" dirty="0" err="1" smtClean="0"/>
              <a:t>aprendida</a:t>
            </a:r>
            <a:r>
              <a:rPr lang="en-US" dirty="0" smtClean="0"/>
              <a:t> y la </a:t>
            </a:r>
            <a:r>
              <a:rPr lang="en-US" dirty="0" err="1" smtClean="0"/>
              <a:t>comprensión</a:t>
            </a:r>
            <a:r>
              <a:rPr lang="en-US" dirty="0" smtClean="0"/>
              <a:t> de los </a:t>
            </a:r>
            <a:r>
              <a:rPr lang="en-US" dirty="0" err="1" smtClean="0"/>
              <a:t>procesos</a:t>
            </a:r>
            <a:r>
              <a:rPr lang="en-US" dirty="0" smtClean="0"/>
              <a:t> </a:t>
            </a:r>
            <a:r>
              <a:rPr lang="en-US" dirty="0" err="1" smtClean="0"/>
              <a:t>aprendidos</a:t>
            </a:r>
            <a:r>
              <a:rPr lang="en-US" dirty="0" smtClean="0"/>
              <a:t> </a:t>
            </a:r>
            <a:r>
              <a:rPr lang="en-US" dirty="0" err="1" smtClean="0"/>
              <a:t>proporcionaba</a:t>
            </a:r>
            <a:r>
              <a:rPr lang="en-US" dirty="0" smtClean="0"/>
              <a:t> la clave </a:t>
            </a:r>
            <a:r>
              <a:rPr lang="en-US" dirty="0" err="1" smtClean="0"/>
              <a:t>que</a:t>
            </a:r>
            <a:r>
              <a:rPr lang="en-US" dirty="0" smtClean="0"/>
              <a:t> </a:t>
            </a:r>
            <a:r>
              <a:rPr lang="en-US" dirty="0" err="1" smtClean="0"/>
              <a:t>podría</a:t>
            </a:r>
            <a:r>
              <a:rPr lang="en-US" dirty="0" smtClean="0"/>
              <a:t> </a:t>
            </a:r>
            <a:r>
              <a:rPr lang="en-US" dirty="0" err="1" smtClean="0"/>
              <a:t>poner</a:t>
            </a:r>
            <a:r>
              <a:rPr lang="en-US" dirty="0" smtClean="0"/>
              <a:t> en </a:t>
            </a:r>
            <a:r>
              <a:rPr lang="en-US" dirty="0" err="1" smtClean="0"/>
              <a:t>claro</a:t>
            </a:r>
            <a:r>
              <a:rPr lang="en-US" dirty="0" smtClean="0"/>
              <a:t> </a:t>
            </a:r>
            <a:r>
              <a:rPr lang="en-US" dirty="0" err="1" smtClean="0"/>
              <a:t>rodos</a:t>
            </a:r>
            <a:r>
              <a:rPr lang="en-US" dirty="0" smtClean="0"/>
              <a:t> los </a:t>
            </a:r>
            <a:r>
              <a:rPr lang="en-US" dirty="0" err="1" smtClean="0"/>
              <a:t>misterios</a:t>
            </a:r>
            <a:r>
              <a:rPr lang="en-US" dirty="0" smtClean="0"/>
              <a:t> de la </a:t>
            </a:r>
            <a:r>
              <a:rPr lang="en-US" dirty="0" err="1" smtClean="0"/>
              <a:t>conducta</a:t>
            </a:r>
            <a:r>
              <a:rPr lang="en-US" dirty="0" smtClean="0"/>
              <a:t> </a:t>
            </a:r>
            <a:r>
              <a:rPr lang="en-US" dirty="0" err="1" smtClean="0"/>
              <a:t>humana</a:t>
            </a:r>
            <a:r>
              <a:rPr lang="en-US" dirty="0" smtClean="0"/>
              <a:t>. </a:t>
            </a:r>
          </a:p>
          <a:p>
            <a:pPr marL="904875" algn="just" eaLnBrk="1" hangingPunct="1">
              <a:buFontTx/>
              <a:buBlip>
                <a:blip r:embed="rId2"/>
              </a:buBlip>
              <a:defRPr/>
            </a:pPr>
            <a:r>
              <a:rPr lang="en-US" dirty="0" smtClean="0"/>
              <a:t>Un </a:t>
            </a:r>
            <a:r>
              <a:rPr lang="en-US" dirty="0" err="1" smtClean="0"/>
              <a:t>fisiólogo</a:t>
            </a:r>
            <a:r>
              <a:rPr lang="en-US" dirty="0" smtClean="0"/>
              <a:t> </a:t>
            </a:r>
            <a:r>
              <a:rPr lang="en-US" dirty="0" err="1" smtClean="0"/>
              <a:t>ruso</a:t>
            </a:r>
            <a:r>
              <a:rPr lang="en-US" dirty="0" smtClean="0"/>
              <a:t> </a:t>
            </a:r>
            <a:r>
              <a:rPr lang="en-US" dirty="0" err="1" smtClean="0"/>
              <a:t>llamado</a:t>
            </a:r>
            <a:r>
              <a:rPr lang="en-US" dirty="0" smtClean="0"/>
              <a:t> Ivan P. Pavlov </a:t>
            </a:r>
            <a:r>
              <a:rPr lang="en-US" dirty="0" err="1" smtClean="0"/>
              <a:t>nos</a:t>
            </a:r>
            <a:r>
              <a:rPr lang="en-US" dirty="0" smtClean="0"/>
              <a:t> </a:t>
            </a:r>
            <a:r>
              <a:rPr lang="en-US" dirty="0" err="1" smtClean="0"/>
              <a:t>decía</a:t>
            </a:r>
            <a:r>
              <a:rPr lang="en-US" dirty="0" smtClean="0"/>
              <a:t> </a:t>
            </a:r>
            <a:r>
              <a:rPr lang="en-US" dirty="0" err="1" smtClean="0"/>
              <a:t>que</a:t>
            </a:r>
            <a:r>
              <a:rPr lang="en-US" dirty="0" smtClean="0"/>
              <a:t> el </a:t>
            </a:r>
            <a:r>
              <a:rPr lang="en-US" dirty="0" err="1" smtClean="0"/>
              <a:t>comportamiento</a:t>
            </a:r>
            <a:r>
              <a:rPr lang="en-US" dirty="0" smtClean="0"/>
              <a:t> </a:t>
            </a:r>
            <a:r>
              <a:rPr lang="en-US" dirty="0" err="1" smtClean="0"/>
              <a:t>podía</a:t>
            </a:r>
            <a:r>
              <a:rPr lang="en-US" dirty="0" smtClean="0"/>
              <a:t> </a:t>
            </a:r>
            <a:r>
              <a:rPr lang="en-US" dirty="0" err="1" smtClean="0"/>
              <a:t>explicarse</a:t>
            </a:r>
            <a:r>
              <a:rPr lang="en-US" dirty="0" smtClean="0"/>
              <a:t> </a:t>
            </a:r>
            <a:r>
              <a:rPr lang="en-US" dirty="0" err="1" smtClean="0"/>
              <a:t>como</a:t>
            </a:r>
            <a:r>
              <a:rPr lang="en-US" dirty="0" smtClean="0"/>
              <a:t> </a:t>
            </a:r>
            <a:r>
              <a:rPr lang="en-US" dirty="0" err="1" smtClean="0"/>
              <a:t>resultado</a:t>
            </a:r>
            <a:r>
              <a:rPr lang="en-US" dirty="0" smtClean="0"/>
              <a:t> de </a:t>
            </a:r>
            <a:r>
              <a:rPr lang="en-US" dirty="0" err="1" smtClean="0"/>
              <a:t>una</a:t>
            </a:r>
            <a:r>
              <a:rPr lang="en-US" dirty="0" smtClean="0"/>
              <a:t> </a:t>
            </a:r>
            <a:r>
              <a:rPr lang="en-US" dirty="0" err="1" smtClean="0"/>
              <a:t>experiencia</a:t>
            </a:r>
            <a:r>
              <a:rPr lang="en-US" dirty="0" smtClean="0"/>
              <a:t> </a:t>
            </a:r>
            <a:r>
              <a:rPr lang="en-US" dirty="0" err="1" smtClean="0"/>
              <a:t>previa</a:t>
            </a:r>
            <a:r>
              <a:rPr lang="en-US" dirty="0" smtClean="0"/>
              <a:t>. </a:t>
            </a:r>
          </a:p>
        </p:txBody>
      </p:sp>
      <p:pic>
        <p:nvPicPr>
          <p:cNvPr id="17411" name="Picture 7" descr="http://mktg343.pbworks.com/f/pavlov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59900" y="5948363"/>
            <a:ext cx="3644900" cy="380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562540" y="728269"/>
            <a:ext cx="11209512" cy="1281013"/>
          </a:xfrm>
        </p:spPr>
        <p:txBody>
          <a:bodyPr/>
          <a:lstStyle/>
          <a:p>
            <a:pPr fontAlgn="auto">
              <a:spcAft>
                <a:spcPts val="0"/>
              </a:spcAft>
              <a:defRPr/>
            </a:pPr>
            <a:r>
              <a:rPr lang="es-ES" sz="6300" dirty="0" smtClean="0">
                <a:ln w="18000">
                  <a:solidFill>
                    <a:schemeClr val="accent2">
                      <a:satMod val="140000"/>
                    </a:schemeClr>
                  </a:solidFill>
                  <a:prstDash val="solid"/>
                  <a:miter lim="800000"/>
                </a:ln>
                <a:solidFill>
                  <a:schemeClr val="accent4">
                    <a:lumMod val="60000"/>
                    <a:lumOff val="40000"/>
                  </a:schemeClr>
                </a:solidFill>
                <a:latin typeface="Century Gothic" pitchFamily="34" charset="0"/>
              </a:rPr>
              <a:t>Iván </a:t>
            </a:r>
            <a:r>
              <a:rPr lang="es-ES" sz="6300" dirty="0" err="1" smtClean="0">
                <a:ln w="18000">
                  <a:solidFill>
                    <a:schemeClr val="accent2">
                      <a:satMod val="140000"/>
                    </a:schemeClr>
                  </a:solidFill>
                  <a:prstDash val="solid"/>
                  <a:miter lim="800000"/>
                </a:ln>
                <a:solidFill>
                  <a:schemeClr val="accent4">
                    <a:lumMod val="60000"/>
                    <a:lumOff val="40000"/>
                  </a:schemeClr>
                </a:solidFill>
                <a:latin typeface="Century Gothic" pitchFamily="34" charset="0"/>
              </a:rPr>
              <a:t>Petróvich</a:t>
            </a:r>
            <a:r>
              <a:rPr lang="es-ES" sz="6300" dirty="0" smtClean="0">
                <a:ln w="18000">
                  <a:solidFill>
                    <a:schemeClr val="accent2">
                      <a:satMod val="140000"/>
                    </a:schemeClr>
                  </a:solidFill>
                  <a:prstDash val="solid"/>
                  <a:miter lim="800000"/>
                </a:ln>
                <a:solidFill>
                  <a:schemeClr val="accent4">
                    <a:lumMod val="60000"/>
                    <a:lumOff val="40000"/>
                  </a:schemeClr>
                </a:solidFill>
                <a:latin typeface="Century Gothic" pitchFamily="34" charset="0"/>
              </a:rPr>
              <a:t> </a:t>
            </a:r>
            <a:r>
              <a:rPr lang="es-ES" sz="6300" dirty="0" err="1" smtClean="0">
                <a:ln w="18000">
                  <a:solidFill>
                    <a:schemeClr val="accent2">
                      <a:satMod val="140000"/>
                    </a:schemeClr>
                  </a:solidFill>
                  <a:prstDash val="solid"/>
                  <a:miter lim="800000"/>
                </a:ln>
                <a:solidFill>
                  <a:schemeClr val="accent4">
                    <a:lumMod val="60000"/>
                    <a:lumOff val="40000"/>
                  </a:schemeClr>
                </a:solidFill>
                <a:latin typeface="Century Gothic" pitchFamily="34" charset="0"/>
              </a:rPr>
              <a:t>Pavlov</a:t>
            </a:r>
            <a:endParaRPr lang="es-MX" sz="6300" dirty="0">
              <a:ln w="18000">
                <a:solidFill>
                  <a:schemeClr val="accent2">
                    <a:satMod val="140000"/>
                  </a:schemeClr>
                </a:solidFill>
                <a:prstDash val="solid"/>
                <a:miter lim="800000"/>
              </a:ln>
              <a:solidFill>
                <a:schemeClr val="accent4">
                  <a:lumMod val="60000"/>
                  <a:lumOff val="40000"/>
                </a:schemeClr>
              </a:solidFill>
              <a:latin typeface="Century Gothic" pitchFamily="34" charset="0"/>
            </a:endParaRPr>
          </a:p>
        </p:txBody>
      </p:sp>
      <p:sp>
        <p:nvSpPr>
          <p:cNvPr id="6" name="5 Marcador de contenido"/>
          <p:cNvSpPr>
            <a:spLocks noGrp="1"/>
          </p:cNvSpPr>
          <p:nvPr>
            <p:ph sz="quarter" idx="4294967295"/>
          </p:nvPr>
        </p:nvSpPr>
        <p:spPr>
          <a:xfrm>
            <a:off x="6606259" y="2009422"/>
            <a:ext cx="5748302" cy="7118774"/>
          </a:xfrm>
        </p:spPr>
        <p:style>
          <a:lnRef idx="0">
            <a:scrgbClr r="0" g="0" b="0"/>
          </a:lnRef>
          <a:fillRef idx="1002">
            <a:schemeClr val="dk2"/>
          </a:fillRef>
          <a:effectRef idx="0">
            <a:scrgbClr r="0" g="0" b="0"/>
          </a:effectRef>
          <a:fontRef idx="major"/>
        </p:style>
        <p:txBody>
          <a:bodyPr>
            <a:normAutofit fontScale="92500"/>
          </a:bodyPr>
          <a:lstStyle/>
          <a:p>
            <a:pPr marL="585207" fontAlgn="auto">
              <a:spcAft>
                <a:spcPts val="0"/>
              </a:spcAft>
              <a:buFont typeface="Wingdings"/>
              <a:buChar char=""/>
              <a:defRPr/>
            </a:pPr>
            <a:r>
              <a:rPr lang="es-ES" sz="4000" dirty="0" smtClean="0">
                <a:latin typeface="Century Gothic" pitchFamily="34" charset="0"/>
              </a:rPr>
              <a:t>Realizó una interpretación fisiológica de las actividades registradas en los hemisferios cerebrales con el objeto de evitar la utilización de conceptos subjetivos en el estudio de los fenómenos. </a:t>
            </a:r>
          </a:p>
          <a:p>
            <a:pPr marL="585207" fontAlgn="auto">
              <a:spcAft>
                <a:spcPts val="0"/>
              </a:spcAft>
              <a:buFontTx/>
              <a:buNone/>
              <a:defRPr/>
            </a:pPr>
            <a:endParaRPr lang="es-MX" sz="3400" dirty="0"/>
          </a:p>
        </p:txBody>
      </p:sp>
      <p:pic>
        <p:nvPicPr>
          <p:cNvPr id="7" name="Picture 2" descr="http://onlinereg.ru/ice2008/pavlov.jpg"/>
          <p:cNvPicPr>
            <a:picLocks noGrp="1" noChangeAspect="1" noChangeArrowheads="1"/>
          </p:cNvPicPr>
          <p:nvPr>
            <p:ph sz="quarter" idx="4294967295"/>
          </p:nvPr>
        </p:nvPicPr>
        <p:blipFill>
          <a:blip r:embed="rId2" cstate="email">
            <a:extLst>
              <a:ext uri="{28A0092B-C50C-407E-A947-70E740481C1C}">
                <a14:useLocalDpi xmlns:a14="http://schemas.microsoft.com/office/drawing/2010/main"/>
              </a:ext>
            </a:extLst>
          </a:blip>
          <a:srcRect/>
          <a:stretch>
            <a:fillRect/>
          </a:stretch>
        </p:blipFill>
        <p:spPr>
          <a:xfrm>
            <a:off x="650240" y="1949038"/>
            <a:ext cx="5746045" cy="7137944"/>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4294967295"/>
          </p:nvPr>
        </p:nvSpPr>
        <p:spPr>
          <a:xfrm>
            <a:off x="661988" y="1292225"/>
            <a:ext cx="5743575" cy="7662863"/>
          </a:xfrm>
        </p:spPr>
        <p:txBody>
          <a:bodyPr>
            <a:normAutofit lnSpcReduction="10000"/>
          </a:bodyPr>
          <a:lstStyle/>
          <a:p>
            <a:pPr marL="585207" fontAlgn="auto">
              <a:spcAft>
                <a:spcPts val="0"/>
              </a:spcAft>
              <a:buFont typeface="Wingdings"/>
              <a:buChar char=""/>
              <a:defRPr/>
            </a:pPr>
            <a:r>
              <a:rPr lang="es-ES" sz="4000" dirty="0" err="1" smtClean="0">
                <a:latin typeface="Century Gothic" pitchFamily="34" charset="0"/>
              </a:rPr>
              <a:t>Pavlov</a:t>
            </a:r>
            <a:r>
              <a:rPr lang="es-ES" sz="4000" dirty="0" smtClean="0">
                <a:latin typeface="Century Gothic" pitchFamily="34" charset="0"/>
              </a:rPr>
              <a:t> realiza una interpretación fisiológica de las actividades registradas en los hemisferios cerebrales con el objeto de evitar la utilización de conceptos subjetivos en el estudio de los fenómenos.</a:t>
            </a:r>
          </a:p>
          <a:p>
            <a:pPr marL="585207" fontAlgn="auto">
              <a:spcAft>
                <a:spcPts val="0"/>
              </a:spcAft>
              <a:buFontTx/>
              <a:buNone/>
              <a:defRPr/>
            </a:pPr>
            <a:endParaRPr lang="es-MX" sz="4000" dirty="0"/>
          </a:p>
        </p:txBody>
      </p:sp>
      <p:pic>
        <p:nvPicPr>
          <p:cNvPr id="5" name="4 Marcador de contenido" descr="Image14427.gif"/>
          <p:cNvPicPr>
            <a:picLocks noGrp="1" noChangeAspect="1"/>
          </p:cNvPicPr>
          <p:nvPr>
            <p:ph sz="half" idx="4294967295"/>
          </p:nvPr>
        </p:nvPicPr>
        <p:blipFill>
          <a:blip r:embed="rId2" cstate="print"/>
          <a:stretch>
            <a:fillRect/>
          </a:stretch>
        </p:blipFill>
        <p:spPr>
          <a:xfrm>
            <a:off x="6195166" y="2521338"/>
            <a:ext cx="6170684" cy="4506101"/>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defRPr/>
            </a:pPr>
            <a:r>
              <a:rPr lang="es-ES" dirty="0" smtClean="0">
                <a:solidFill>
                  <a:srgbClr val="0070C0"/>
                </a:solidFill>
                <a:latin typeface="Comic Sans MS" pitchFamily="66" charset="0"/>
                <a:cs typeface="Arial" pitchFamily="34" charset="0"/>
              </a:rPr>
              <a:t>Iván P. </a:t>
            </a:r>
            <a:r>
              <a:rPr lang="es-ES" dirty="0" err="1" smtClean="0">
                <a:solidFill>
                  <a:srgbClr val="0070C0"/>
                </a:solidFill>
                <a:latin typeface="Comic Sans MS" pitchFamily="66" charset="0"/>
                <a:cs typeface="Arial" pitchFamily="34" charset="0"/>
              </a:rPr>
              <a:t>pavlov</a:t>
            </a:r>
            <a:r>
              <a:rPr lang="es-MX" dirty="0" smtClean="0"/>
              <a:t/>
            </a:r>
            <a:br>
              <a:rPr lang="es-MX" dirty="0" smtClean="0"/>
            </a:br>
            <a:endParaRPr lang="es-MX" dirty="0"/>
          </a:p>
        </p:txBody>
      </p:sp>
      <p:sp>
        <p:nvSpPr>
          <p:cNvPr id="3" name="2 Marcador de contenido"/>
          <p:cNvSpPr>
            <a:spLocks noGrp="1"/>
          </p:cNvSpPr>
          <p:nvPr>
            <p:ph idx="1"/>
          </p:nvPr>
        </p:nvSpPr>
        <p:spPr>
          <a:xfrm>
            <a:off x="650875" y="1519238"/>
            <a:ext cx="11703050" cy="8143875"/>
          </a:xfrm>
        </p:spPr>
        <p:txBody>
          <a:bodyPr>
            <a:normAutofit lnSpcReduction="10000"/>
          </a:bodyPr>
          <a:lstStyle/>
          <a:p>
            <a:pPr>
              <a:lnSpc>
                <a:spcPct val="150000"/>
              </a:lnSpc>
              <a:buFontTx/>
              <a:buNone/>
              <a:defRPr/>
            </a:pPr>
            <a:r>
              <a:rPr lang="es-ES" sz="2600" dirty="0" smtClean="0">
                <a:latin typeface="Arial" pitchFamily="34" charset="0"/>
                <a:cs typeface="Arial" pitchFamily="34" charset="0"/>
              </a:rPr>
              <a:t>  </a:t>
            </a:r>
          </a:p>
          <a:p>
            <a:pPr>
              <a:lnSpc>
                <a:spcPct val="150000"/>
              </a:lnSpc>
              <a:buFontTx/>
              <a:buNone/>
              <a:defRPr/>
            </a:pPr>
            <a:endParaRPr lang="es-ES" sz="2600" dirty="0" smtClean="0">
              <a:latin typeface="Arial" pitchFamily="34" charset="0"/>
              <a:cs typeface="Arial" pitchFamily="34" charset="0"/>
            </a:endParaRPr>
          </a:p>
          <a:p>
            <a:pPr>
              <a:lnSpc>
                <a:spcPct val="150000"/>
              </a:lnSpc>
              <a:buFontTx/>
              <a:buNone/>
              <a:defRPr/>
            </a:pPr>
            <a:endParaRPr lang="es-ES" sz="2600" dirty="0" smtClean="0">
              <a:latin typeface="Arial" pitchFamily="34" charset="0"/>
              <a:cs typeface="Arial" pitchFamily="34" charset="0"/>
            </a:endParaRPr>
          </a:p>
          <a:p>
            <a:pPr>
              <a:lnSpc>
                <a:spcPct val="150000"/>
              </a:lnSpc>
              <a:buFontTx/>
              <a:buNone/>
              <a:defRPr/>
            </a:pPr>
            <a:endParaRPr lang="es-ES" sz="2600" dirty="0" smtClean="0">
              <a:latin typeface="Arial" pitchFamily="34" charset="0"/>
              <a:cs typeface="Arial" pitchFamily="34" charset="0"/>
            </a:endParaRPr>
          </a:p>
          <a:p>
            <a:pPr algn="just">
              <a:lnSpc>
                <a:spcPct val="150000"/>
              </a:lnSpc>
              <a:buFontTx/>
              <a:buNone/>
              <a:defRPr/>
            </a:pPr>
            <a:r>
              <a:rPr lang="es-ES" sz="2600" dirty="0" smtClean="0">
                <a:latin typeface="Century Gothic" pitchFamily="34" charset="0"/>
                <a:cs typeface="Arial" pitchFamily="34" charset="0"/>
              </a:rPr>
              <a:t> </a:t>
            </a:r>
            <a:r>
              <a:rPr lang="es-ES" sz="2700" b="1" dirty="0" smtClean="0">
                <a:solidFill>
                  <a:srgbClr val="FF0000"/>
                </a:solidFill>
                <a:latin typeface="Century Gothic" pitchFamily="34" charset="0"/>
                <a:cs typeface="Arial" pitchFamily="34" charset="0"/>
              </a:rPr>
              <a:t>Trabajo con perros, con sus sistemas nerviosos intactos ,se centraron mas en las respuestas glandulares que en las musculares y se preocuparon por los reflejos adquiridos durante la vida del animal.</a:t>
            </a:r>
          </a:p>
          <a:p>
            <a:pPr algn="just">
              <a:lnSpc>
                <a:spcPct val="150000"/>
              </a:lnSpc>
              <a:buFontTx/>
              <a:buNone/>
              <a:defRPr/>
            </a:pPr>
            <a:r>
              <a:rPr lang="es-ES" sz="2700" dirty="0" smtClean="0">
                <a:latin typeface="Century Gothic" pitchFamily="34" charset="0"/>
                <a:cs typeface="Arial" pitchFamily="34" charset="0"/>
              </a:rPr>
              <a:t>     </a:t>
            </a:r>
            <a:r>
              <a:rPr lang="es-ES" sz="2700" b="1" dirty="0" smtClean="0">
                <a:solidFill>
                  <a:srgbClr val="00B050"/>
                </a:solidFill>
                <a:latin typeface="Century Gothic" pitchFamily="34" charset="0"/>
                <a:cs typeface="Arial" pitchFamily="34" charset="0"/>
              </a:rPr>
              <a:t>Reprodujo  sus observaciones en un perro hambriento  al salivar ante el sonido de plato vacio antes de la comida (también el sonido de una campana) repitiéndolo numerosas veces, provocando que el animal salivara solo con el sonido de la campana ,descubrió que el perro aprendió a salivar solo con el sonido , cosa que no sucede antes de las asociaciones</a:t>
            </a:r>
            <a:br>
              <a:rPr lang="es-ES" sz="2700" b="1" dirty="0" smtClean="0">
                <a:solidFill>
                  <a:srgbClr val="00B050"/>
                </a:solidFill>
                <a:latin typeface="Century Gothic" pitchFamily="34" charset="0"/>
                <a:cs typeface="Arial" pitchFamily="34" charset="0"/>
              </a:rPr>
            </a:br>
            <a:r>
              <a:rPr lang="es-ES" sz="2700" b="1" dirty="0" smtClean="0">
                <a:solidFill>
                  <a:srgbClr val="00B050"/>
                </a:solidFill>
                <a:latin typeface="Century Gothic" pitchFamily="34" charset="0"/>
                <a:cs typeface="Arial" pitchFamily="34" charset="0"/>
              </a:rPr>
              <a:t>a este resultado le llamo reflejo condicionado.</a:t>
            </a:r>
          </a:p>
          <a:p>
            <a:pPr algn="just">
              <a:lnSpc>
                <a:spcPct val="150000"/>
              </a:lnSpc>
              <a:buFontTx/>
              <a:buNone/>
              <a:defRPr/>
            </a:pPr>
            <a:endParaRPr lang="es-ES" sz="2600" dirty="0" smtClean="0">
              <a:latin typeface="Arial" pitchFamily="34" charset="0"/>
              <a:cs typeface="Arial" pitchFamily="34" charset="0"/>
            </a:endParaRPr>
          </a:p>
          <a:p>
            <a:pPr algn="just">
              <a:lnSpc>
                <a:spcPct val="150000"/>
              </a:lnSpc>
              <a:buFontTx/>
              <a:buNone/>
              <a:defRPr/>
            </a:pPr>
            <a:endParaRPr lang="es-MX" sz="2600" dirty="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edge">
                                      <p:cBhvr>
                                        <p:cTn id="12" dur="2000"/>
                                        <p:tgtEl>
                                          <p:spTgt spid="3">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edge">
                                      <p:cBhvr>
                                        <p:cTn id="17" dur="2000"/>
                                        <p:tgtEl>
                                          <p:spTgt spid="3">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edge">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ítulo y subtítulo">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ítulo y subtítulo">
      <a:majorFont>
        <a:latin typeface="Monaco"/>
        <a:ea typeface="ヒラギノ角ゴ ProN W3"/>
        <a:cs typeface="ヒラギノ角ゴ ProN W3"/>
      </a:majorFont>
      <a:minorFont>
        <a:latin typeface="Monaco"/>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outerShdw blurRad="38100" dist="38100" dir="2700000" algn="tl">
                <a:srgbClr val="000000">
                  <a:alpha val="43137"/>
                </a:srgbClr>
              </a:outerShdw>
            </a:effectLst>
            <a:latin typeface="Monaco" charset="0"/>
            <a:ea typeface="ヒラギノ角ゴ ProN W3" charset="0"/>
            <a:cs typeface="ヒラギノ角ゴ ProN W3" charset="0"/>
            <a:sym typeface="Monac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outerShdw blurRad="38100" dist="38100" dir="2700000" algn="tl">
                <a:srgbClr val="000000">
                  <a:alpha val="43137"/>
                </a:srgbClr>
              </a:outerShdw>
            </a:effectLst>
            <a:latin typeface="Monaco" charset="0"/>
            <a:ea typeface="ヒラギノ角ゴ ProN W3" charset="0"/>
            <a:cs typeface="ヒラギノ角ゴ ProN W3" charset="0"/>
            <a:sym typeface="Monaco" charset="0"/>
          </a:defRPr>
        </a:defPPr>
      </a:lstStyle>
    </a:lnDef>
  </a:objectDefaults>
  <a:extraClrSchemeLst>
    <a:extraClrScheme>
      <a:clrScheme name="Título y subtítul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ítulo (centro)">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ítulo (centro)">
      <a:majorFont>
        <a:latin typeface="Monaco"/>
        <a:ea typeface="ヒラギノ角ゴ ProN W3"/>
        <a:cs typeface="ヒラギノ角ゴ ProN W3"/>
      </a:majorFont>
      <a:minorFont>
        <a:latin typeface="Monaco"/>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outerShdw blurRad="38100" dist="38100" dir="2700000" algn="tl">
                <a:srgbClr val="000000">
                  <a:alpha val="43137"/>
                </a:srgbClr>
              </a:outerShdw>
            </a:effectLst>
            <a:latin typeface="Monaco" charset="0"/>
            <a:ea typeface="ヒラギノ角ゴ ProN W3" charset="0"/>
            <a:cs typeface="ヒラギノ角ゴ ProN W3" charset="0"/>
            <a:sym typeface="Monac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outerShdw blurRad="38100" dist="38100" dir="2700000" algn="tl">
                <a:srgbClr val="000000">
                  <a:alpha val="43137"/>
                </a:srgbClr>
              </a:outerShdw>
            </a:effectLst>
            <a:latin typeface="Monaco" charset="0"/>
            <a:ea typeface="ヒラギノ角ゴ ProN W3" charset="0"/>
            <a:cs typeface="ヒラギノ角ゴ ProN W3" charset="0"/>
            <a:sym typeface="Monaco" charset="0"/>
          </a:defRPr>
        </a:defPPr>
      </a:lstStyle>
    </a:lnDef>
  </a:objectDefaults>
  <a:extraClrSchemeLst>
    <a:extraClrScheme>
      <a:clrScheme name="Título (centr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Foto (horizontal)">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Foto (horizontal)">
      <a:majorFont>
        <a:latin typeface="Monaco"/>
        <a:ea typeface="ヒラギノ角ゴ ProN W3"/>
        <a:cs typeface="ヒラギノ角ゴ ProN W3"/>
      </a:majorFont>
      <a:minorFont>
        <a:latin typeface="Monaco"/>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outerShdw blurRad="38100" dist="38100" dir="2700000" algn="tl">
                <a:srgbClr val="000000">
                  <a:alpha val="43137"/>
                </a:srgbClr>
              </a:outerShdw>
            </a:effectLst>
            <a:latin typeface="Monaco" charset="0"/>
            <a:ea typeface="ヒラギノ角ゴ ProN W3" charset="0"/>
            <a:cs typeface="ヒラギノ角ゴ ProN W3" charset="0"/>
            <a:sym typeface="Monac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outerShdw blurRad="38100" dist="38100" dir="2700000" algn="tl">
                <a:srgbClr val="000000">
                  <a:alpha val="43137"/>
                </a:srgbClr>
              </a:outerShdw>
            </a:effectLst>
            <a:latin typeface="Monaco" charset="0"/>
            <a:ea typeface="ヒラギノ角ゴ ProN W3" charset="0"/>
            <a:cs typeface="ヒラギノ角ゴ ProN W3" charset="0"/>
            <a:sym typeface="Monaco" charset="0"/>
          </a:defRPr>
        </a:defPPr>
      </a:lstStyle>
    </a:lnDef>
  </a:objectDefaults>
  <a:extraClrSchemeLst>
    <a:extraClrScheme>
      <a:clrScheme name="Foto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Foto (vertical)">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Foto (vertical)">
      <a:majorFont>
        <a:latin typeface="Monaco"/>
        <a:ea typeface="ヒラギノ角ゴ ProN W3"/>
        <a:cs typeface="ヒラギノ角ゴ ProN W3"/>
      </a:majorFont>
      <a:minorFont>
        <a:latin typeface="Monaco"/>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outerShdw blurRad="38100" dist="38100" dir="2700000" algn="tl">
                <a:srgbClr val="000000">
                  <a:alpha val="43137"/>
                </a:srgbClr>
              </a:outerShdw>
            </a:effectLst>
            <a:latin typeface="Monaco" charset="0"/>
            <a:ea typeface="ヒラギノ角ゴ ProN W3" charset="0"/>
            <a:cs typeface="ヒラギノ角ゴ ProN W3" charset="0"/>
            <a:sym typeface="Monac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outerShdw blurRad="38100" dist="38100" dir="2700000" algn="tl">
                <a:srgbClr val="000000">
                  <a:alpha val="43137"/>
                </a:srgbClr>
              </a:outerShdw>
            </a:effectLst>
            <a:latin typeface="Monaco" charset="0"/>
            <a:ea typeface="ヒラギノ角ゴ ProN W3" charset="0"/>
            <a:cs typeface="ヒラギノ角ゴ ProN W3" charset="0"/>
            <a:sym typeface="Monaco" charset="0"/>
          </a:defRPr>
        </a:defPPr>
      </a:lstStyle>
    </a:lnDef>
  </a:objectDefaults>
  <a:extraClrSchemeLst>
    <a:extraClrScheme>
      <a:clrScheme name="Foto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ítulo y viñetas">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ítulo y viñetas">
      <a:majorFont>
        <a:latin typeface="Monaco"/>
        <a:ea typeface="ヒラギノ角ゴ ProN W3"/>
        <a:cs typeface="ヒラギノ角ゴ ProN W3"/>
      </a:majorFont>
      <a:minorFont>
        <a:latin typeface="Monaco"/>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outerShdw blurRad="38100" dist="38100" dir="2700000" algn="tl">
                <a:srgbClr val="000000">
                  <a:alpha val="43137"/>
                </a:srgbClr>
              </a:outerShdw>
            </a:effectLst>
            <a:latin typeface="Monaco" charset="0"/>
            <a:ea typeface="ヒラギノ角ゴ ProN W3" charset="0"/>
            <a:cs typeface="ヒラギノ角ゴ ProN W3" charset="0"/>
            <a:sym typeface="Monac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outerShdw blurRad="38100" dist="38100" dir="2700000" algn="tl">
                <a:srgbClr val="000000">
                  <a:alpha val="43137"/>
                </a:srgbClr>
              </a:outerShdw>
            </a:effectLst>
            <a:latin typeface="Monaco" charset="0"/>
            <a:ea typeface="ヒラギノ角ゴ ProN W3" charset="0"/>
            <a:cs typeface="ヒラギノ角ゴ ProN W3" charset="0"/>
            <a:sym typeface="Monaco" charset="0"/>
          </a:defRPr>
        </a:defPPr>
      </a:lstStyle>
    </a:lnDef>
  </a:objectDefaults>
  <a:extraClrSchemeLst>
    <a:extraClrScheme>
      <a:clrScheme name="Título y viñeta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ítulo y viñetas (2 columnas)">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ítulo y viñetas (2 columnas)">
      <a:majorFont>
        <a:latin typeface="Monaco"/>
        <a:ea typeface="ヒラギノ角ゴ ProN W3"/>
        <a:cs typeface="ヒラギノ角ゴ ProN W3"/>
      </a:majorFont>
      <a:minorFont>
        <a:latin typeface="Monaco"/>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outerShdw blurRad="38100" dist="38100" dir="2700000" algn="tl">
                <a:srgbClr val="000000">
                  <a:alpha val="43137"/>
                </a:srgbClr>
              </a:outerShdw>
            </a:effectLst>
            <a:latin typeface="Monaco" charset="0"/>
            <a:ea typeface="ヒラギノ角ゴ ProN W3" charset="0"/>
            <a:cs typeface="ヒラギノ角ゴ ProN W3" charset="0"/>
            <a:sym typeface="Monac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outerShdw blurRad="38100" dist="38100" dir="2700000" algn="tl">
                <a:srgbClr val="000000">
                  <a:alpha val="43137"/>
                </a:srgbClr>
              </a:outerShdw>
            </a:effectLst>
            <a:latin typeface="Monaco" charset="0"/>
            <a:ea typeface="ヒラギノ角ゴ ProN W3" charset="0"/>
            <a:cs typeface="ヒラギノ角ゴ ProN W3" charset="0"/>
            <a:sym typeface="Monaco" charset="0"/>
          </a:defRPr>
        </a:defPPr>
      </a:lstStyle>
    </a:lnDef>
  </a:objectDefaults>
  <a:extraClrSchemeLst>
    <a:extraClrScheme>
      <a:clrScheme name="Título y viñetas (2 columna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ítulo (arriba)">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ítulo (arriba)">
      <a:majorFont>
        <a:latin typeface="Monaco"/>
        <a:ea typeface="ヒラギノ角ゴ ProN W3"/>
        <a:cs typeface="ヒラギノ角ゴ ProN W3"/>
      </a:majorFont>
      <a:minorFont>
        <a:latin typeface="Monaco"/>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outerShdw blurRad="38100" dist="38100" dir="2700000" algn="tl">
                <a:srgbClr val="000000">
                  <a:alpha val="43137"/>
                </a:srgbClr>
              </a:outerShdw>
            </a:effectLst>
            <a:latin typeface="Monaco" charset="0"/>
            <a:ea typeface="ヒラギノ角ゴ ProN W3" charset="0"/>
            <a:cs typeface="ヒラギノ角ゴ ProN W3" charset="0"/>
            <a:sym typeface="Monac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outerShdw blurRad="38100" dist="38100" dir="2700000" algn="tl">
                <a:srgbClr val="000000">
                  <a:alpha val="43137"/>
                </a:srgbClr>
              </a:outerShdw>
            </a:effectLst>
            <a:latin typeface="Monaco" charset="0"/>
            <a:ea typeface="ヒラギノ角ゴ ProN W3" charset="0"/>
            <a:cs typeface="ヒラギノ角ゴ ProN W3" charset="0"/>
            <a:sym typeface="Monaco" charset="0"/>
          </a:defRPr>
        </a:defPPr>
      </a:lstStyle>
    </a:lnDef>
  </a:objectDefaults>
  <a:extraClrSchemeLst>
    <a:extraClrScheme>
      <a:clrScheme name="Título (arrib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En blanco">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En blanco">
      <a:majorFont>
        <a:latin typeface="Monaco"/>
        <a:ea typeface="ヒラギノ角ゴ ProN W3"/>
        <a:cs typeface="ヒラギノ角ゴ ProN W3"/>
      </a:majorFont>
      <a:minorFont>
        <a:latin typeface="Monaco"/>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outerShdw blurRad="38100" dist="38100" dir="2700000" algn="tl">
                <a:srgbClr val="000000">
                  <a:alpha val="43137"/>
                </a:srgbClr>
              </a:outerShdw>
            </a:effectLst>
            <a:latin typeface="Monaco" charset="0"/>
            <a:ea typeface="ヒラギノ角ゴ ProN W3" charset="0"/>
            <a:cs typeface="ヒラギノ角ゴ ProN W3" charset="0"/>
            <a:sym typeface="Monac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outerShdw blurRad="38100" dist="38100" dir="2700000" algn="tl">
                <a:srgbClr val="000000">
                  <a:alpha val="43137"/>
                </a:srgbClr>
              </a:outerShdw>
            </a:effectLst>
            <a:latin typeface="Monaco" charset="0"/>
            <a:ea typeface="ヒラギノ角ゴ ProN W3" charset="0"/>
            <a:cs typeface="ヒラギノ角ゴ ProN W3" charset="0"/>
            <a:sym typeface="Monaco"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Viñetas">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Viñetas">
      <a:majorFont>
        <a:latin typeface="Monaco"/>
        <a:ea typeface="ヒラギノ角ゴ ProN W3"/>
        <a:cs typeface="ヒラギノ角ゴ ProN W3"/>
      </a:majorFont>
      <a:minorFont>
        <a:latin typeface="Monaco"/>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outerShdw blurRad="38100" dist="38100" dir="2700000" algn="tl">
                <a:srgbClr val="000000">
                  <a:alpha val="43137"/>
                </a:srgbClr>
              </a:outerShdw>
            </a:effectLst>
            <a:latin typeface="Monaco" charset="0"/>
            <a:ea typeface="ヒラギノ角ゴ ProN W3" charset="0"/>
            <a:cs typeface="ヒラギノ角ゴ ProN W3" charset="0"/>
            <a:sym typeface="Monac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outerShdw blurRad="38100" dist="38100" dir="2700000" algn="tl">
                <a:srgbClr val="000000">
                  <a:alpha val="43137"/>
                </a:srgbClr>
              </a:outerShdw>
            </a:effectLst>
            <a:latin typeface="Monaco" charset="0"/>
            <a:ea typeface="ヒラギノ角ゴ ProN W3" charset="0"/>
            <a:cs typeface="ヒラギノ角ゴ ProN W3" charset="0"/>
            <a:sym typeface="Monaco" charset="0"/>
          </a:defRPr>
        </a:defPPr>
      </a:lstStyle>
    </a:lnDef>
  </a:objectDefaults>
  <a:extraClrSchemeLst>
    <a:extraClrScheme>
      <a:clrScheme name="Viñeta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ítulo, viñetas y foto">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ítulo, viñetas y foto">
      <a:majorFont>
        <a:latin typeface="Monaco"/>
        <a:ea typeface="ヒラギノ角ゴ ProN W3"/>
        <a:cs typeface="ヒラギノ角ゴ ProN W3"/>
      </a:majorFont>
      <a:minorFont>
        <a:latin typeface="Monaco"/>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outerShdw blurRad="38100" dist="38100" dir="2700000" algn="tl">
                <a:srgbClr val="000000">
                  <a:alpha val="43137"/>
                </a:srgbClr>
              </a:outerShdw>
            </a:effectLst>
            <a:latin typeface="Monaco" charset="0"/>
            <a:ea typeface="ヒラギノ角ゴ ProN W3" charset="0"/>
            <a:cs typeface="ヒラギノ角ゴ ProN W3" charset="0"/>
            <a:sym typeface="Monac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outerShdw blurRad="38100" dist="38100" dir="2700000" algn="tl">
                <a:srgbClr val="000000">
                  <a:alpha val="43137"/>
                </a:srgbClr>
              </a:outerShdw>
            </a:effectLst>
            <a:latin typeface="Monaco" charset="0"/>
            <a:ea typeface="ヒラギノ角ゴ ProN W3" charset="0"/>
            <a:cs typeface="ヒラギノ角ゴ ProN W3" charset="0"/>
            <a:sym typeface="Monaco" charset="0"/>
          </a:defRPr>
        </a:defPPr>
      </a:lstStyle>
    </a:lnDef>
  </a:objectDefaults>
  <a:extraClrSchemeLst>
    <a:extraClrScheme>
      <a:clrScheme name="Título, viñetas y f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ítulo y viñetas (derecha)">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ítulo y viñetas (derecha)">
      <a:majorFont>
        <a:latin typeface="Monaco"/>
        <a:ea typeface="ヒラギノ角ゴ ProN W3"/>
        <a:cs typeface="ヒラギノ角ゴ ProN W3"/>
      </a:majorFont>
      <a:minorFont>
        <a:latin typeface="Monaco"/>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outerShdw blurRad="38100" dist="38100" dir="2700000" algn="tl">
                <a:srgbClr val="000000">
                  <a:alpha val="43137"/>
                </a:srgbClr>
              </a:outerShdw>
            </a:effectLst>
            <a:latin typeface="Monaco" charset="0"/>
            <a:ea typeface="ヒラギノ角ゴ ProN W3" charset="0"/>
            <a:cs typeface="ヒラギノ角ゴ ProN W3" charset="0"/>
            <a:sym typeface="Monac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outerShdw blurRad="38100" dist="38100" dir="2700000" algn="tl">
                <a:srgbClr val="000000">
                  <a:alpha val="43137"/>
                </a:srgbClr>
              </a:outerShdw>
            </a:effectLst>
            <a:latin typeface="Monaco" charset="0"/>
            <a:ea typeface="ヒラギノ角ゴ ProN W3" charset="0"/>
            <a:cs typeface="ヒラギノ角ゴ ProN W3" charset="0"/>
            <a:sym typeface="Monaco" charset="0"/>
          </a:defRPr>
        </a:defPPr>
      </a:lstStyle>
    </a:lnDef>
  </a:objectDefaults>
  <a:extraClrSchemeLst>
    <a:extraClrScheme>
      <a:clrScheme name="Título y viñetas (derech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ítulo y viñetas (izquierda)">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ítulo y viñetas (izquierda)">
      <a:majorFont>
        <a:latin typeface="Monaco"/>
        <a:ea typeface="ヒラギノ角ゴ ProN W3"/>
        <a:cs typeface="ヒラギノ角ゴ ProN W3"/>
      </a:majorFont>
      <a:minorFont>
        <a:latin typeface="Monaco"/>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outerShdw blurRad="38100" dist="38100" dir="2700000" algn="tl">
                <a:srgbClr val="000000">
                  <a:alpha val="43137"/>
                </a:srgbClr>
              </a:outerShdw>
            </a:effectLst>
            <a:latin typeface="Monaco" charset="0"/>
            <a:ea typeface="ヒラギノ角ゴ ProN W3" charset="0"/>
            <a:cs typeface="ヒラギノ角ゴ ProN W3" charset="0"/>
            <a:sym typeface="Monac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outerShdw blurRad="38100" dist="38100" dir="2700000" algn="tl">
                <a:srgbClr val="000000">
                  <a:alpha val="43137"/>
                </a:srgbClr>
              </a:outerShdw>
            </a:effectLst>
            <a:latin typeface="Monaco" charset="0"/>
            <a:ea typeface="ヒラギノ角ゴ ProN W3" charset="0"/>
            <a:cs typeface="ヒラギノ角ゴ ProN W3" charset="0"/>
            <a:sym typeface="Monaco" charset="0"/>
          </a:defRPr>
        </a:defPPr>
      </a:lstStyle>
    </a:lnDef>
  </a:objectDefaults>
  <a:extraClrSchemeLst>
    <a:extraClrScheme>
      <a:clrScheme name="Título y viñetas (izquierd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344</TotalTime>
  <Pages>0</Pages>
  <Words>1605</Words>
  <Characters>0</Characters>
  <Application>Microsoft Office PowerPoint</Application>
  <PresentationFormat>Personalizado</PresentationFormat>
  <Lines>0</Lines>
  <Paragraphs>152</Paragraphs>
  <Slides>39</Slides>
  <Notes>0</Notes>
  <HiddenSlides>0</HiddenSlides>
  <MMClips>0</MMClips>
  <ScaleCrop>false</ScaleCrop>
  <HeadingPairs>
    <vt:vector size="6" baseType="variant">
      <vt:variant>
        <vt:lpstr>Fuentes usadas</vt:lpstr>
      </vt:variant>
      <vt:variant>
        <vt:i4>8</vt:i4>
      </vt:variant>
      <vt:variant>
        <vt:lpstr>Tema</vt:lpstr>
      </vt:variant>
      <vt:variant>
        <vt:i4>12</vt:i4>
      </vt:variant>
      <vt:variant>
        <vt:lpstr>Títulos de diapositiva</vt:lpstr>
      </vt:variant>
      <vt:variant>
        <vt:i4>39</vt:i4>
      </vt:variant>
    </vt:vector>
  </HeadingPairs>
  <TitlesOfParts>
    <vt:vector size="59" baseType="lpstr">
      <vt:lpstr>Monaco</vt:lpstr>
      <vt:lpstr>ヒラギノ角ゴ ProN W3</vt:lpstr>
      <vt:lpstr>Arial</vt:lpstr>
      <vt:lpstr>Calibri</vt:lpstr>
      <vt:lpstr>Century Gothic</vt:lpstr>
      <vt:lpstr>Wingdings</vt:lpstr>
      <vt:lpstr>Comic Sans MS</vt:lpstr>
      <vt:lpstr>Corbel</vt:lpstr>
      <vt:lpstr>Título y subtítulo</vt:lpstr>
      <vt:lpstr>Título y viñetas</vt:lpstr>
      <vt:lpstr>Título y viñetas (2 columnas)</vt:lpstr>
      <vt:lpstr>Título (arriba)</vt:lpstr>
      <vt:lpstr>En blanco</vt:lpstr>
      <vt:lpstr>Viñetas</vt:lpstr>
      <vt:lpstr>Título, viñetas y foto</vt:lpstr>
      <vt:lpstr>Título y viñetas (derecha)</vt:lpstr>
      <vt:lpstr>Título y viñetas (izquierda)</vt:lpstr>
      <vt:lpstr>Título (centro)</vt:lpstr>
      <vt:lpstr>Foto (horizontal)</vt:lpstr>
      <vt:lpstr>Foto (vertical)</vt:lpstr>
      <vt:lpstr>CONDUCTISMO</vt:lpstr>
      <vt:lpstr>Conductismo</vt:lpstr>
      <vt:lpstr>Presentación de PowerPoint</vt:lpstr>
      <vt:lpstr>Origen del Conductismo </vt:lpstr>
      <vt:lpstr>Iniciador</vt:lpstr>
      <vt:lpstr>Presentación de PowerPoint</vt:lpstr>
      <vt:lpstr>Iván Petróvich Pavlov</vt:lpstr>
      <vt:lpstr>Presentación de PowerPoint</vt:lpstr>
      <vt:lpstr>Iván P. pavlov </vt:lpstr>
      <vt:lpstr>Presentación de PowerPoint</vt:lpstr>
      <vt:lpstr>Presentación de PowerPoint</vt:lpstr>
      <vt:lpstr>Presentación de PowerPoint</vt:lpstr>
      <vt:lpstr>Presentación de PowerPoint</vt:lpstr>
      <vt:lpstr>John Watson</vt:lpstr>
      <vt:lpstr>Objetivo </vt:lpstr>
      <vt:lpstr>Características </vt:lpstr>
      <vt:lpstr>Método  de Investigación</vt:lpstr>
      <vt:lpstr>Conductismo metodológico</vt:lpstr>
      <vt:lpstr>Conductismo Radical</vt:lpstr>
      <vt:lpstr>Aportaciones</vt:lpstr>
      <vt:lpstr>Presentación de PowerPoint</vt:lpstr>
      <vt:lpstr>Desventajas</vt:lpstr>
      <vt:lpstr>Presentación de PowerPoint</vt:lpstr>
      <vt:lpstr>Conclusion </vt:lpstr>
      <vt:lpstr>Conclusión</vt:lpstr>
      <vt:lpstr>Presentación de PowerPoint</vt:lpstr>
      <vt:lpstr>  Edward  Chace Tolman  </vt:lpstr>
      <vt:lpstr>Presentación de PowerPoint</vt:lpstr>
      <vt:lpstr>Presentación de PowerPoint</vt:lpstr>
      <vt:lpstr>Presentación de PowerPoint</vt:lpstr>
      <vt:lpstr>B. F Skinner</vt:lpstr>
      <vt:lpstr>Eduard Thorndike y Clark Hull</vt:lpstr>
      <vt:lpstr>Thorndike»»Aportaciones</vt:lpstr>
      <vt:lpstr>Presentación de PowerPoint</vt:lpstr>
      <vt:lpstr> Ley del ejercicio: </vt:lpstr>
      <vt:lpstr>Teoria de conexionismo</vt:lpstr>
      <vt:lpstr>Hull»»Teoria sistematica de la conducta</vt:lpstr>
      <vt:lpstr>Presentación de PowerPoint</vt:lpstr>
      <vt:lpstr>Se le atribuye el estudio moderno de la hipnosis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CONDUCTISMO</dc:title>
  <dc:creator>paqo0</dc:creator>
  <cp:lastModifiedBy>E</cp:lastModifiedBy>
  <cp:revision>29</cp:revision>
  <dcterms:modified xsi:type="dcterms:W3CDTF">2012-08-03T05:56:57Z</dcterms:modified>
</cp:coreProperties>
</file>