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7" r:id="rId2"/>
    <p:sldId id="257" r:id="rId3"/>
    <p:sldId id="268" r:id="rId4"/>
    <p:sldId id="280" r:id="rId5"/>
    <p:sldId id="281" r:id="rId6"/>
    <p:sldId id="282" r:id="rId7"/>
    <p:sldId id="269" r:id="rId8"/>
    <p:sldId id="270" r:id="rId9"/>
    <p:sldId id="260" r:id="rId10"/>
    <p:sldId id="262" r:id="rId11"/>
    <p:sldId id="263" r:id="rId12"/>
    <p:sldId id="264" r:id="rId13"/>
    <p:sldId id="279" r:id="rId14"/>
    <p:sldId id="276" r:id="rId15"/>
    <p:sldId id="277" r:id="rId16"/>
    <p:sldId id="278" r:id="rId17"/>
    <p:sldId id="266" r:id="rId18"/>
    <p:sldId id="271" r:id="rId19"/>
    <p:sldId id="272" r:id="rId20"/>
    <p:sldId id="273" r:id="rId21"/>
    <p:sldId id="275" r:id="rId22"/>
    <p:sldId id="274" r:id="rId23"/>
  </p:sldIdLst>
  <p:sldSz cx="9144000" cy="6858000" type="screen4x3"/>
  <p:notesSz cx="6858000" cy="9144000"/>
  <p:defaultTex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3" d="100"/>
          <a:sy n="73" d="100"/>
        </p:scale>
        <p:origin x="-72" y="12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31 Rectángulo"/>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5" name="38 Rectángulo"/>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39 Rectángulo"/>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7" name="40 Rectángulo"/>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41 Rectángulo"/>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55 Rectángulo"/>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64 Rectángulo"/>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3" name="65 Rectángulo"/>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4" name="66 Rectángulo"/>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7 Título"/>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s-ES" smtClean="0"/>
              <a:t>Haga clic para modificar el estilo de título del patrón</a:t>
            </a:r>
            <a:endParaRPr lang="en-US"/>
          </a:p>
        </p:txBody>
      </p:sp>
      <p:sp>
        <p:nvSpPr>
          <p:cNvPr id="9" name="8 Subtítulo"/>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s-ES" smtClean="0"/>
              <a:t>Haga clic para modificar el estilo de subtítulo del patrón</a:t>
            </a:r>
            <a:endParaRPr lang="en-US"/>
          </a:p>
        </p:txBody>
      </p:sp>
      <p:sp>
        <p:nvSpPr>
          <p:cNvPr id="15" name="27 Marcador de fecha"/>
          <p:cNvSpPr>
            <a:spLocks noGrp="1"/>
          </p:cNvSpPr>
          <p:nvPr>
            <p:ph type="dt" sz="half" idx="10"/>
          </p:nvPr>
        </p:nvSpPr>
        <p:spPr/>
        <p:txBody>
          <a:bodyPr/>
          <a:lstStyle>
            <a:lvl1pPr>
              <a:defRPr/>
            </a:lvl1pPr>
            <a:extLst/>
          </a:lstStyle>
          <a:p>
            <a:pPr>
              <a:defRPr/>
            </a:pPr>
            <a:fld id="{29BB5BBA-6292-4E31-9D03-8F55A551B243}" type="datetimeFigureOut">
              <a:rPr lang="es-MX"/>
              <a:pPr>
                <a:defRPr/>
              </a:pPr>
              <a:t>02/09/2011</a:t>
            </a:fld>
            <a:endParaRPr lang="es-MX" dirty="0"/>
          </a:p>
        </p:txBody>
      </p:sp>
      <p:sp>
        <p:nvSpPr>
          <p:cNvPr id="16" name="16 Marcador de pie de página"/>
          <p:cNvSpPr>
            <a:spLocks noGrp="1"/>
          </p:cNvSpPr>
          <p:nvPr>
            <p:ph type="ftr" sz="quarter" idx="11"/>
          </p:nvPr>
        </p:nvSpPr>
        <p:spPr/>
        <p:txBody>
          <a:bodyPr/>
          <a:lstStyle>
            <a:lvl1pPr>
              <a:defRPr/>
            </a:lvl1pPr>
            <a:extLst/>
          </a:lstStyle>
          <a:p>
            <a:pPr>
              <a:defRPr/>
            </a:pPr>
            <a:endParaRPr lang="es-MX"/>
          </a:p>
        </p:txBody>
      </p:sp>
      <p:sp>
        <p:nvSpPr>
          <p:cNvPr id="17" name="28 Marcador de número de diapositiva"/>
          <p:cNvSpPr>
            <a:spLocks noGrp="1"/>
          </p:cNvSpPr>
          <p:nvPr>
            <p:ph type="sldNum" sz="quarter" idx="12"/>
          </p:nvPr>
        </p:nvSpPr>
        <p:spPr/>
        <p:txBody>
          <a:bodyPr/>
          <a:lstStyle>
            <a:lvl1pPr>
              <a:defRPr/>
            </a:lvl1pPr>
            <a:extLst/>
          </a:lstStyle>
          <a:p>
            <a:pPr>
              <a:defRPr/>
            </a:pPr>
            <a:fld id="{E57FDB48-793C-4B8C-81A5-94D528BBFA7D}" type="slidenum">
              <a:rPr lang="es-MX"/>
              <a:pPr>
                <a:defRPr/>
              </a:pPr>
              <a:t>‹Nº›</a:t>
            </a:fld>
            <a:endParaRPr lang="es-MX"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981200" cy="5851525"/>
          </a:xfrm>
        </p:spPr>
        <p:txBody>
          <a:bodyPr vert="eaVert" anchor="ctr"/>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609600" y="274639"/>
            <a:ext cx="5867400" cy="5851525"/>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175DA21E-836A-41F3-BD62-3A8FB1C822C9}" type="datetimeFigureOut">
              <a:rPr lang="es-MX"/>
              <a:pPr>
                <a:defRPr/>
              </a:pPr>
              <a:t>02/09/2011</a:t>
            </a:fld>
            <a:endParaRPr lang="es-MX" dirty="0"/>
          </a:p>
        </p:txBody>
      </p:sp>
      <p:sp>
        <p:nvSpPr>
          <p:cNvPr id="5" name="2 Marcador de pie de página"/>
          <p:cNvSpPr>
            <a:spLocks noGrp="1"/>
          </p:cNvSpPr>
          <p:nvPr>
            <p:ph type="ftr" sz="quarter" idx="11"/>
          </p:nvPr>
        </p:nvSpPr>
        <p:spPr/>
        <p:txBody>
          <a:bodyPr/>
          <a:lstStyle>
            <a:lvl1pPr>
              <a:defRPr/>
            </a:lvl1pPr>
          </a:lstStyle>
          <a:p>
            <a:pPr>
              <a:defRPr/>
            </a:pPr>
            <a:endParaRPr lang="es-MX"/>
          </a:p>
        </p:txBody>
      </p:sp>
      <p:sp>
        <p:nvSpPr>
          <p:cNvPr id="6" name="22 Marcador de número de diapositiva"/>
          <p:cNvSpPr>
            <a:spLocks noGrp="1"/>
          </p:cNvSpPr>
          <p:nvPr>
            <p:ph type="sldNum" sz="quarter" idx="12"/>
          </p:nvPr>
        </p:nvSpPr>
        <p:spPr/>
        <p:txBody>
          <a:bodyPr/>
          <a:lstStyle>
            <a:lvl1pPr>
              <a:defRPr/>
            </a:lvl1pPr>
          </a:lstStyle>
          <a:p>
            <a:pPr>
              <a:defRPr/>
            </a:pPr>
            <a:fld id="{F8EC6E2D-A0CF-4194-A9CB-B9355D142680}" type="slidenum">
              <a:rPr lang="es-MX"/>
              <a:pPr>
                <a:defRPr/>
              </a:pPr>
              <a:t>‹Nº›</a:t>
            </a:fld>
            <a:endParaRPr lang="es-MX"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477000" y="6416675"/>
            <a:ext cx="2133600" cy="365125"/>
          </a:xfrm>
        </p:spPr>
        <p:txBody>
          <a:bodyPr/>
          <a:lstStyle>
            <a:lvl1pPr>
              <a:defRPr/>
            </a:lvl1pPr>
          </a:lstStyle>
          <a:p>
            <a:pPr>
              <a:defRPr/>
            </a:pPr>
            <a:fld id="{34CE23D9-8582-4D91-959D-A6AC91811A01}" type="datetimeFigureOut">
              <a:rPr lang="es-MX"/>
              <a:pPr>
                <a:defRPr/>
              </a:pPr>
              <a:t>02/09/2011</a:t>
            </a:fld>
            <a:endParaRPr lang="es-MX" dirty="0"/>
          </a:p>
        </p:txBody>
      </p:sp>
      <p:sp>
        <p:nvSpPr>
          <p:cNvPr id="3" name="Marcador de pie de página 2"/>
          <p:cNvSpPr>
            <a:spLocks noGrp="1"/>
          </p:cNvSpPr>
          <p:nvPr>
            <p:ph type="ftr" sz="quarter" idx="11"/>
          </p:nvPr>
        </p:nvSpPr>
        <p:spPr>
          <a:xfrm>
            <a:off x="914400" y="6416675"/>
            <a:ext cx="5562600" cy="365125"/>
          </a:xfrm>
        </p:spPr>
        <p:txBody>
          <a:bodyPr/>
          <a:lstStyle>
            <a:lvl1pPr>
              <a:defRPr/>
            </a:lvl1pPr>
          </a:lstStyle>
          <a:p>
            <a:pPr>
              <a:defRPr/>
            </a:pPr>
            <a:endParaRPr lang="es-MX"/>
          </a:p>
        </p:txBody>
      </p:sp>
      <p:sp>
        <p:nvSpPr>
          <p:cNvPr id="4" name="Marcador de número de diapositiva 3"/>
          <p:cNvSpPr>
            <a:spLocks noGrp="1"/>
          </p:cNvSpPr>
          <p:nvPr>
            <p:ph type="sldNum" sz="quarter" idx="12"/>
          </p:nvPr>
        </p:nvSpPr>
        <p:spPr>
          <a:xfrm>
            <a:off x="8610600" y="6416675"/>
            <a:ext cx="457200" cy="365125"/>
          </a:xfrm>
        </p:spPr>
        <p:txBody>
          <a:bodyPr/>
          <a:lstStyle>
            <a:lvl1pPr>
              <a:defRPr/>
            </a:lvl1pPr>
          </a:lstStyle>
          <a:p>
            <a:pPr>
              <a:defRPr/>
            </a:pPr>
            <a:fld id="{41673CEF-DF41-40AD-B265-7E895A8BF188}" type="slidenum">
              <a:rPr lang="es-MX"/>
              <a:pPr>
                <a:defRPr/>
              </a:pPr>
              <a:t>‹Nº›</a:t>
            </a:fld>
            <a:endParaRPr lang="es-MX"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A2EFB80D-54C1-48C1-821B-D1D62C60A77A}" type="datetimeFigureOut">
              <a:rPr lang="es-MX"/>
              <a:pPr>
                <a:defRPr/>
              </a:pPr>
              <a:t>02/09/2011</a:t>
            </a:fld>
            <a:endParaRPr lang="es-MX" dirty="0"/>
          </a:p>
        </p:txBody>
      </p:sp>
      <p:sp>
        <p:nvSpPr>
          <p:cNvPr id="5" name="2 Marcador de pie de página"/>
          <p:cNvSpPr>
            <a:spLocks noGrp="1"/>
          </p:cNvSpPr>
          <p:nvPr>
            <p:ph type="ftr" sz="quarter" idx="11"/>
          </p:nvPr>
        </p:nvSpPr>
        <p:spPr/>
        <p:txBody>
          <a:bodyPr/>
          <a:lstStyle>
            <a:lvl1pPr>
              <a:defRPr/>
            </a:lvl1pPr>
          </a:lstStyle>
          <a:p>
            <a:pPr>
              <a:defRPr/>
            </a:pPr>
            <a:endParaRPr lang="es-MX"/>
          </a:p>
        </p:txBody>
      </p:sp>
      <p:sp>
        <p:nvSpPr>
          <p:cNvPr id="6" name="22 Marcador de número de diapositiva"/>
          <p:cNvSpPr>
            <a:spLocks noGrp="1"/>
          </p:cNvSpPr>
          <p:nvPr>
            <p:ph type="sldNum" sz="quarter" idx="12"/>
          </p:nvPr>
        </p:nvSpPr>
        <p:spPr/>
        <p:txBody>
          <a:bodyPr/>
          <a:lstStyle>
            <a:lvl1pPr>
              <a:defRPr/>
            </a:lvl1pPr>
          </a:lstStyle>
          <a:p>
            <a:pPr>
              <a:defRPr/>
            </a:pPr>
            <a:fld id="{C9026318-0F9C-4BD5-AC06-F10C5B4D6289}" type="slidenum">
              <a:rPr lang="es-MX"/>
              <a:pPr>
                <a:defRPr/>
              </a:pPr>
              <a:t>‹Nº›</a:t>
            </a:fld>
            <a:endParaRPr lang="es-MX"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13 Forma libre"/>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5" name="14 Forma libre"/>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6" name="12 Forma libre"/>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7" name="15 Forma libre"/>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8" name="16 Forma libre"/>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9" name="17 Forma libre"/>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10" name="18 Forma libre"/>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11" name="19 Forma libre"/>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12" name="20 Forma libre"/>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13" name="21 Forma libre"/>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14" name="22 Forma libre"/>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15" name="23 Forma libre"/>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16" name="24 Forma libre"/>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17" name="25 Forma libre"/>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18" name="26 Forma libre"/>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19" name="6 Rectángulo"/>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0" name="7 Rectángulo"/>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1" name="8 Rectángulo"/>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9 Rectángulo"/>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3" name="10 Rectángulo"/>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4" name="11 Rectángulo"/>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3" name="2 Marcador de texto"/>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s-ES" smtClean="0"/>
              <a:t>Haga clic para modificar el estilo de texto del patrón</a:t>
            </a:r>
          </a:p>
        </p:txBody>
      </p:sp>
      <p:sp>
        <p:nvSpPr>
          <p:cNvPr id="2" name="1 Título"/>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es-ES" smtClean="0"/>
              <a:t>Haga clic para modificar el estilo de título del patrón</a:t>
            </a:r>
            <a:endParaRPr lang="en-US"/>
          </a:p>
        </p:txBody>
      </p:sp>
      <p:sp>
        <p:nvSpPr>
          <p:cNvPr id="25" name="3 Marcador de fecha"/>
          <p:cNvSpPr>
            <a:spLocks noGrp="1"/>
          </p:cNvSpPr>
          <p:nvPr>
            <p:ph type="dt" sz="half" idx="10"/>
          </p:nvPr>
        </p:nvSpPr>
        <p:spPr/>
        <p:txBody>
          <a:bodyPr/>
          <a:lstStyle>
            <a:lvl1pPr>
              <a:defRPr/>
            </a:lvl1pPr>
            <a:extLst/>
          </a:lstStyle>
          <a:p>
            <a:pPr>
              <a:defRPr/>
            </a:pPr>
            <a:fld id="{D7A8B536-AEFE-44A6-86FA-88FA6E362DCB}" type="datetimeFigureOut">
              <a:rPr lang="es-MX"/>
              <a:pPr>
                <a:defRPr/>
              </a:pPr>
              <a:t>02/09/2011</a:t>
            </a:fld>
            <a:endParaRPr lang="es-MX" dirty="0"/>
          </a:p>
        </p:txBody>
      </p:sp>
      <p:sp>
        <p:nvSpPr>
          <p:cNvPr id="26" name="4 Marcador de pie de página"/>
          <p:cNvSpPr>
            <a:spLocks noGrp="1"/>
          </p:cNvSpPr>
          <p:nvPr>
            <p:ph type="ftr" sz="quarter" idx="11"/>
          </p:nvPr>
        </p:nvSpPr>
        <p:spPr/>
        <p:txBody>
          <a:bodyPr/>
          <a:lstStyle>
            <a:lvl1pPr>
              <a:defRPr/>
            </a:lvl1pPr>
            <a:extLst/>
          </a:lstStyle>
          <a:p>
            <a:pPr>
              <a:defRPr/>
            </a:pPr>
            <a:endParaRPr lang="es-MX"/>
          </a:p>
        </p:txBody>
      </p:sp>
      <p:sp>
        <p:nvSpPr>
          <p:cNvPr id="27" name="5 Marcador de número de diapositiva"/>
          <p:cNvSpPr>
            <a:spLocks noGrp="1"/>
          </p:cNvSpPr>
          <p:nvPr>
            <p:ph type="sldNum" sz="quarter" idx="12"/>
          </p:nvPr>
        </p:nvSpPr>
        <p:spPr/>
        <p:txBody>
          <a:bodyPr/>
          <a:lstStyle>
            <a:lvl1pPr>
              <a:defRPr/>
            </a:lvl1pPr>
            <a:extLst/>
          </a:lstStyle>
          <a:p>
            <a:pPr>
              <a:defRPr/>
            </a:pPr>
            <a:fld id="{C8EAF5AB-7501-4C12-8DA1-CF7A004BB02F}" type="slidenum">
              <a:rPr lang="es-MX"/>
              <a:pPr>
                <a:defRPr/>
              </a:pPr>
              <a:t>‹Nº›</a:t>
            </a:fld>
            <a:endParaRPr lang="es-MX"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2064"/>
            <a:ext cx="8229600" cy="914400"/>
          </a:xfrm>
        </p:spPr>
        <p:txBody>
          <a:bodyPr/>
          <a:lstStyle>
            <a:extLst/>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lvl1pPr>
              <a:defRPr/>
            </a:lvl1pPr>
            <a:extLst/>
          </a:lstStyle>
          <a:p>
            <a:pPr>
              <a:defRPr/>
            </a:pPr>
            <a:fld id="{7EC59677-980E-44D0-A061-4E288DF17CA2}" type="datetimeFigureOut">
              <a:rPr lang="es-MX"/>
              <a:pPr>
                <a:defRPr/>
              </a:pPr>
              <a:t>02/09/2011</a:t>
            </a:fld>
            <a:endParaRPr lang="es-MX" dirty="0"/>
          </a:p>
        </p:txBody>
      </p:sp>
      <p:sp>
        <p:nvSpPr>
          <p:cNvPr id="6" name="5 Marcador de pie de página"/>
          <p:cNvSpPr>
            <a:spLocks noGrp="1"/>
          </p:cNvSpPr>
          <p:nvPr>
            <p:ph type="ftr" sz="quarter" idx="11"/>
          </p:nvPr>
        </p:nvSpPr>
        <p:spPr/>
        <p:txBody>
          <a:bodyPr/>
          <a:lstStyle>
            <a:lvl1pPr>
              <a:defRPr/>
            </a:lvl1pPr>
            <a:extLst/>
          </a:lstStyle>
          <a:p>
            <a:pPr>
              <a:defRPr/>
            </a:pPr>
            <a:endParaRPr lang="es-MX"/>
          </a:p>
        </p:txBody>
      </p:sp>
      <p:sp>
        <p:nvSpPr>
          <p:cNvPr id="7" name="6 Marcador de número de diapositiva"/>
          <p:cNvSpPr>
            <a:spLocks noGrp="1"/>
          </p:cNvSpPr>
          <p:nvPr>
            <p:ph type="sldNum" sz="quarter" idx="12"/>
          </p:nvPr>
        </p:nvSpPr>
        <p:spPr/>
        <p:txBody>
          <a:bodyPr/>
          <a:lstStyle>
            <a:lvl1pPr>
              <a:defRPr/>
            </a:lvl1pPr>
            <a:extLst/>
          </a:lstStyle>
          <a:p>
            <a:pPr>
              <a:defRPr/>
            </a:pPr>
            <a:fld id="{982A6F08-1FE7-42ED-9444-89EC9B5CD174}" type="slidenum">
              <a:rPr lang="es-MX"/>
              <a:pPr>
                <a:defRPr/>
              </a:pPr>
              <a:t>‹Nº›</a:t>
            </a:fld>
            <a:endParaRPr lang="es-MX"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512064"/>
            <a:ext cx="7772400" cy="914400"/>
          </a:xfrm>
        </p:spPr>
        <p:txBody>
          <a:bodyPr/>
          <a:lstStyle>
            <a:lvl1pPr>
              <a:defRPr sz="4000" cap="none" baseline="0"/>
            </a:lvl1pPr>
            <a:extLst/>
          </a:lstStyle>
          <a:p>
            <a:r>
              <a:rPr lang="es-ES" smtClean="0"/>
              <a:t>Haga clic para modificar el estilo de título del patrón</a:t>
            </a:r>
            <a:endParaRPr lang="en-US"/>
          </a:p>
        </p:txBody>
      </p:sp>
      <p:sp>
        <p:nvSpPr>
          <p:cNvPr id="3" name="13 Marcador de fecha"/>
          <p:cNvSpPr>
            <a:spLocks noGrp="1"/>
          </p:cNvSpPr>
          <p:nvPr>
            <p:ph type="dt" sz="half" idx="10"/>
          </p:nvPr>
        </p:nvSpPr>
        <p:spPr/>
        <p:txBody>
          <a:bodyPr/>
          <a:lstStyle>
            <a:lvl1pPr>
              <a:defRPr/>
            </a:lvl1pPr>
          </a:lstStyle>
          <a:p>
            <a:pPr>
              <a:defRPr/>
            </a:pPr>
            <a:fld id="{F9F03A4C-3C4F-4A52-9420-6EEF378DAC9C}" type="datetimeFigureOut">
              <a:rPr lang="es-MX"/>
              <a:pPr>
                <a:defRPr/>
              </a:pPr>
              <a:t>02/09/2011</a:t>
            </a:fld>
            <a:endParaRPr lang="es-MX" dirty="0"/>
          </a:p>
        </p:txBody>
      </p:sp>
      <p:sp>
        <p:nvSpPr>
          <p:cNvPr id="4" name="2 Marcador de pie de página"/>
          <p:cNvSpPr>
            <a:spLocks noGrp="1"/>
          </p:cNvSpPr>
          <p:nvPr>
            <p:ph type="ftr" sz="quarter" idx="11"/>
          </p:nvPr>
        </p:nvSpPr>
        <p:spPr/>
        <p:txBody>
          <a:bodyPr/>
          <a:lstStyle>
            <a:lvl1pPr>
              <a:defRPr/>
            </a:lvl1pPr>
          </a:lstStyle>
          <a:p>
            <a:pPr>
              <a:defRPr/>
            </a:pPr>
            <a:endParaRPr lang="es-MX"/>
          </a:p>
        </p:txBody>
      </p:sp>
      <p:sp>
        <p:nvSpPr>
          <p:cNvPr id="5" name="22 Marcador de número de diapositiva"/>
          <p:cNvSpPr>
            <a:spLocks noGrp="1"/>
          </p:cNvSpPr>
          <p:nvPr>
            <p:ph type="sldNum" sz="quarter" idx="12"/>
          </p:nvPr>
        </p:nvSpPr>
        <p:spPr/>
        <p:txBody>
          <a:bodyPr/>
          <a:lstStyle>
            <a:lvl1pPr>
              <a:defRPr/>
            </a:lvl1pPr>
          </a:lstStyle>
          <a:p>
            <a:pPr>
              <a:defRPr/>
            </a:pPr>
            <a:fld id="{6E226E8A-B052-44A3-91E9-36B761891731}" type="slidenum">
              <a:rPr lang="es-MX"/>
              <a:pPr>
                <a:defRPr/>
              </a:pPr>
              <a:t>‹Nº›</a:t>
            </a:fld>
            <a:endParaRPr lang="es-MX"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extLst/>
          </a:lstStyle>
          <a:p>
            <a:pPr>
              <a:defRPr/>
            </a:pPr>
            <a:fld id="{38678925-EEE7-4315-85FA-102AF43560A5}" type="datetimeFigureOut">
              <a:rPr lang="es-MX"/>
              <a:pPr>
                <a:defRPr/>
              </a:pPr>
              <a:t>02/09/2011</a:t>
            </a:fld>
            <a:endParaRPr lang="es-MX" dirty="0"/>
          </a:p>
        </p:txBody>
      </p:sp>
      <p:sp>
        <p:nvSpPr>
          <p:cNvPr id="3" name="2 Marcador de pie de página"/>
          <p:cNvSpPr>
            <a:spLocks noGrp="1"/>
          </p:cNvSpPr>
          <p:nvPr>
            <p:ph type="ftr" sz="quarter" idx="11"/>
          </p:nvPr>
        </p:nvSpPr>
        <p:spPr/>
        <p:txBody>
          <a:bodyPr/>
          <a:lstStyle>
            <a:lvl1pPr>
              <a:defRPr/>
            </a:lvl1pPr>
            <a:extLst/>
          </a:lstStyle>
          <a:p>
            <a:pPr>
              <a:defRPr/>
            </a:pPr>
            <a:endParaRPr lang="es-MX"/>
          </a:p>
        </p:txBody>
      </p:sp>
      <p:sp>
        <p:nvSpPr>
          <p:cNvPr id="4" name="3 Marcador de número de diapositiva"/>
          <p:cNvSpPr>
            <a:spLocks noGrp="1"/>
          </p:cNvSpPr>
          <p:nvPr>
            <p:ph type="sldNum" sz="quarter" idx="12"/>
          </p:nvPr>
        </p:nvSpPr>
        <p:spPr/>
        <p:txBody>
          <a:bodyPr/>
          <a:lstStyle>
            <a:lvl1pPr>
              <a:defRPr/>
            </a:lvl1pPr>
            <a:extLst/>
          </a:lstStyle>
          <a:p>
            <a:pPr>
              <a:defRPr/>
            </a:pPr>
            <a:fld id="{BD0E0FF1-AB52-4773-9AD0-D73E147818A6}" type="slidenum">
              <a:rPr lang="es-MX"/>
              <a:pPr>
                <a:defRPr/>
              </a:pPr>
              <a:t>‹Nº›</a:t>
            </a:fld>
            <a:endParaRPr lang="es-MX"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273050"/>
            <a:ext cx="8229600" cy="1162050"/>
          </a:xfrm>
        </p:spPr>
        <p:txBody>
          <a:bodyPr anchor="ctr"/>
          <a:lstStyle>
            <a:lvl1pPr algn="l">
              <a:buNone/>
              <a:defRPr sz="3600" b="0"/>
            </a:lvl1pPr>
            <a:extLst/>
          </a:lstStyle>
          <a:p>
            <a:r>
              <a:rPr lang="es-ES" smtClean="0"/>
              <a:t>Haga clic para modificar el estilo de título del patrón</a:t>
            </a:r>
            <a:endParaRPr lang="en-US"/>
          </a:p>
        </p:txBody>
      </p:sp>
      <p:sp>
        <p:nvSpPr>
          <p:cNvPr id="3" name="2 Marcador de texto"/>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s-ES" smtClean="0"/>
              <a:t>Haga clic para modificar el estilo de texto del patrón</a:t>
            </a:r>
          </a:p>
        </p:txBody>
      </p:sp>
      <p:sp>
        <p:nvSpPr>
          <p:cNvPr id="4" name="3 Marcador de contenido"/>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13 Marcador de fecha"/>
          <p:cNvSpPr>
            <a:spLocks noGrp="1"/>
          </p:cNvSpPr>
          <p:nvPr>
            <p:ph type="dt" sz="half" idx="10"/>
          </p:nvPr>
        </p:nvSpPr>
        <p:spPr/>
        <p:txBody>
          <a:bodyPr/>
          <a:lstStyle>
            <a:lvl1pPr>
              <a:defRPr/>
            </a:lvl1pPr>
          </a:lstStyle>
          <a:p>
            <a:pPr>
              <a:defRPr/>
            </a:pPr>
            <a:fld id="{AB2BA865-060D-4321-8DA3-6A2E02E513C9}" type="datetimeFigureOut">
              <a:rPr lang="es-MX"/>
              <a:pPr>
                <a:defRPr/>
              </a:pPr>
              <a:t>02/09/2011</a:t>
            </a:fld>
            <a:endParaRPr lang="es-MX" dirty="0"/>
          </a:p>
        </p:txBody>
      </p:sp>
      <p:sp>
        <p:nvSpPr>
          <p:cNvPr id="6" name="2 Marcador de pie de página"/>
          <p:cNvSpPr>
            <a:spLocks noGrp="1"/>
          </p:cNvSpPr>
          <p:nvPr>
            <p:ph type="ftr" sz="quarter" idx="11"/>
          </p:nvPr>
        </p:nvSpPr>
        <p:spPr/>
        <p:txBody>
          <a:bodyPr/>
          <a:lstStyle>
            <a:lvl1pPr>
              <a:defRPr/>
            </a:lvl1pPr>
          </a:lstStyle>
          <a:p>
            <a:pPr>
              <a:defRPr/>
            </a:pPr>
            <a:endParaRPr lang="es-MX"/>
          </a:p>
        </p:txBody>
      </p:sp>
      <p:sp>
        <p:nvSpPr>
          <p:cNvPr id="7" name="22 Marcador de número de diapositiva"/>
          <p:cNvSpPr>
            <a:spLocks noGrp="1"/>
          </p:cNvSpPr>
          <p:nvPr>
            <p:ph type="sldNum" sz="quarter" idx="12"/>
          </p:nvPr>
        </p:nvSpPr>
        <p:spPr/>
        <p:txBody>
          <a:bodyPr/>
          <a:lstStyle>
            <a:lvl1pPr>
              <a:defRPr/>
            </a:lvl1pPr>
          </a:lstStyle>
          <a:p>
            <a:pPr>
              <a:defRPr/>
            </a:pPr>
            <a:fld id="{6A454A5D-DC9E-4054-BB79-85FD80DC8FF7}" type="slidenum">
              <a:rPr lang="es-MX"/>
              <a:pPr>
                <a:defRPr/>
              </a:pPr>
              <a:t>‹Nº›</a:t>
            </a:fld>
            <a:endParaRPr lang="es-MX"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5" name="7 Rectángulo"/>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6" name="8 Conector recto"/>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9 Grupo"/>
          <p:cNvGrpSpPr>
            <a:grpSpLocks/>
          </p:cNvGrpSpPr>
          <p:nvPr/>
        </p:nvGrpSpPr>
        <p:grpSpPr bwMode="auto">
          <a:xfrm rot="5400000">
            <a:off x="8515351" y="1219200"/>
            <a:ext cx="131762" cy="128587"/>
            <a:chOff x="6668087" y="1297746"/>
            <a:chExt cx="161840" cy="156602"/>
          </a:xfrm>
        </p:grpSpPr>
        <p:cxnSp>
          <p:nvCxnSpPr>
            <p:cNvPr id="8" name="14 Conector recto"/>
            <p:cNvCxnSpPr/>
            <p:nvPr/>
          </p:nvCxnSpPr>
          <p:spPr>
            <a:xfrm rot="16200000">
              <a:off x="6663593" y="1300308"/>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15 Conector recto"/>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16 Conector recto"/>
            <p:cNvCxnSpPr/>
            <p:nvPr/>
          </p:nvCxnSpPr>
          <p:spPr>
            <a:xfrm rot="5400000" flipH="1">
              <a:off x="6744513" y="1299332"/>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13 Grupo"/>
          <p:cNvGrpSpPr>
            <a:grpSpLocks/>
          </p:cNvGrpSpPr>
          <p:nvPr/>
        </p:nvGrpSpPr>
        <p:grpSpPr bwMode="auto">
          <a:xfrm rot="5400000">
            <a:off x="8667751" y="1371600"/>
            <a:ext cx="131762" cy="128587"/>
            <a:chOff x="6668087" y="1297746"/>
            <a:chExt cx="161840" cy="156602"/>
          </a:xfrm>
        </p:grpSpPr>
        <p:cxnSp>
          <p:nvCxnSpPr>
            <p:cNvPr id="12" name="10 Conector recto"/>
            <p:cNvCxnSpPr/>
            <p:nvPr/>
          </p:nvCxnSpPr>
          <p:spPr>
            <a:xfrm rot="16200000">
              <a:off x="6663593" y="1300308"/>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11 Conector recto"/>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12 Conector recto"/>
            <p:cNvCxnSpPr/>
            <p:nvPr/>
          </p:nvCxnSpPr>
          <p:spPr>
            <a:xfrm rot="5400000" flipH="1">
              <a:off x="6744513" y="1299332"/>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17 Grupo"/>
          <p:cNvGrpSpPr>
            <a:grpSpLocks/>
          </p:cNvGrpSpPr>
          <p:nvPr/>
        </p:nvGrpSpPr>
        <p:grpSpPr bwMode="auto">
          <a:xfrm rot="5400000">
            <a:off x="8320087" y="1474788"/>
            <a:ext cx="131763" cy="128588"/>
            <a:chOff x="6668087" y="1297746"/>
            <a:chExt cx="161840" cy="156602"/>
          </a:xfrm>
        </p:grpSpPr>
        <p:cxnSp>
          <p:nvCxnSpPr>
            <p:cNvPr id="16" name="18 Conector recto"/>
            <p:cNvCxnSpPr/>
            <p:nvPr/>
          </p:nvCxnSpPr>
          <p:spPr>
            <a:xfrm rot="16200000">
              <a:off x="6663592" y="1300307"/>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19 Conector recto"/>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20 Conector recto"/>
            <p:cNvCxnSpPr/>
            <p:nvPr/>
          </p:nvCxnSpPr>
          <p:spPr>
            <a:xfrm rot="5400000" flipH="1">
              <a:off x="6744512" y="1299332"/>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1 Título"/>
          <p:cNvSpPr>
            <a:spLocks noGrp="1"/>
          </p:cNvSpPr>
          <p:nvPr>
            <p:ph type="title"/>
          </p:nvPr>
        </p:nvSpPr>
        <p:spPr bwMode="grayWhite">
          <a:xfrm>
            <a:off x="914400" y="441251"/>
            <a:ext cx="6858000" cy="701749"/>
          </a:xfrm>
        </p:spPr>
        <p:txBody>
          <a:bodyPr anchor="b"/>
          <a:lstStyle>
            <a:lvl1pPr algn="l">
              <a:buNone/>
              <a:defRPr sz="2100" b="0"/>
            </a:lvl1pPr>
            <a:extLst/>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es-ES" noProof="0" dirty="0" smtClean="0"/>
              <a:t>Haga clic en el icono para agregar una imagen</a:t>
            </a:r>
            <a:endParaRPr lang="en-US" noProof="0" dirty="0"/>
          </a:p>
        </p:txBody>
      </p:sp>
      <p:sp>
        <p:nvSpPr>
          <p:cNvPr id="4" name="3 Marcador de texto"/>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s-ES" smtClean="0"/>
              <a:t>Haga clic para modificar el estilo de texto del patrón</a:t>
            </a:r>
          </a:p>
        </p:txBody>
      </p:sp>
      <p:sp>
        <p:nvSpPr>
          <p:cNvPr id="19" name="4 Marcador de fecha"/>
          <p:cNvSpPr>
            <a:spLocks noGrp="1"/>
          </p:cNvSpPr>
          <p:nvPr>
            <p:ph type="dt" sz="half" idx="10"/>
          </p:nvPr>
        </p:nvSpPr>
        <p:spPr>
          <a:xfrm>
            <a:off x="6477000" y="55563"/>
            <a:ext cx="2133600" cy="365125"/>
          </a:xfrm>
        </p:spPr>
        <p:txBody>
          <a:bodyPr/>
          <a:lstStyle>
            <a:lvl1pPr>
              <a:defRPr/>
            </a:lvl1pPr>
            <a:extLst/>
          </a:lstStyle>
          <a:p>
            <a:pPr>
              <a:defRPr/>
            </a:pPr>
            <a:fld id="{6A7D4DEC-3C51-4FE1-82A1-57C8C0D79FCE}" type="datetimeFigureOut">
              <a:rPr lang="es-MX"/>
              <a:pPr>
                <a:defRPr/>
              </a:pPr>
              <a:t>02/09/2011</a:t>
            </a:fld>
            <a:endParaRPr lang="es-MX" dirty="0"/>
          </a:p>
        </p:txBody>
      </p:sp>
      <p:sp>
        <p:nvSpPr>
          <p:cNvPr id="20" name="5 Marcador de pie de página"/>
          <p:cNvSpPr>
            <a:spLocks noGrp="1"/>
          </p:cNvSpPr>
          <p:nvPr>
            <p:ph type="ftr" sz="quarter" idx="11"/>
          </p:nvPr>
        </p:nvSpPr>
        <p:spPr>
          <a:xfrm>
            <a:off x="914400" y="55563"/>
            <a:ext cx="5562600" cy="365125"/>
          </a:xfrm>
        </p:spPr>
        <p:txBody>
          <a:bodyPr/>
          <a:lstStyle>
            <a:lvl1pPr>
              <a:defRPr/>
            </a:lvl1pPr>
            <a:extLst/>
          </a:lstStyle>
          <a:p>
            <a:pPr>
              <a:defRPr/>
            </a:pPr>
            <a:endParaRPr lang="es-MX"/>
          </a:p>
        </p:txBody>
      </p:sp>
      <p:sp>
        <p:nvSpPr>
          <p:cNvPr id="21" name="6 Marcador de número de diapositiva"/>
          <p:cNvSpPr>
            <a:spLocks noGrp="1"/>
          </p:cNvSpPr>
          <p:nvPr>
            <p:ph type="sldNum" sz="quarter" idx="12"/>
          </p:nvPr>
        </p:nvSpPr>
        <p:spPr>
          <a:xfrm>
            <a:off x="8610600" y="55563"/>
            <a:ext cx="457200" cy="365125"/>
          </a:xfrm>
        </p:spPr>
        <p:txBody>
          <a:bodyPr/>
          <a:lstStyle>
            <a:lvl1pPr>
              <a:defRPr/>
            </a:lvl1pPr>
            <a:extLst/>
          </a:lstStyle>
          <a:p>
            <a:pPr>
              <a:defRPr/>
            </a:pPr>
            <a:fld id="{E43847B4-7C58-4F4F-B18B-AFF0379F21F5}" type="slidenum">
              <a:rPr lang="es-MX"/>
              <a:pPr>
                <a:defRPr/>
              </a:pPr>
              <a:t>‹Nº›</a:t>
            </a:fld>
            <a:endParaRPr lang="es-MX"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F85852DC-541F-4009-AE56-239CC80D0B71}" type="datetimeFigureOut">
              <a:rPr lang="es-MX"/>
              <a:pPr>
                <a:defRPr/>
              </a:pPr>
              <a:t>02/09/2011</a:t>
            </a:fld>
            <a:endParaRPr lang="es-MX" dirty="0"/>
          </a:p>
        </p:txBody>
      </p:sp>
      <p:sp>
        <p:nvSpPr>
          <p:cNvPr id="5" name="2 Marcador de pie de página"/>
          <p:cNvSpPr>
            <a:spLocks noGrp="1"/>
          </p:cNvSpPr>
          <p:nvPr>
            <p:ph type="ftr" sz="quarter" idx="11"/>
          </p:nvPr>
        </p:nvSpPr>
        <p:spPr/>
        <p:txBody>
          <a:bodyPr/>
          <a:lstStyle>
            <a:lvl1pPr>
              <a:defRPr/>
            </a:lvl1pPr>
          </a:lstStyle>
          <a:p>
            <a:pPr>
              <a:defRPr/>
            </a:pPr>
            <a:endParaRPr lang="es-MX"/>
          </a:p>
        </p:txBody>
      </p:sp>
      <p:sp>
        <p:nvSpPr>
          <p:cNvPr id="6" name="22 Marcador de número de diapositiva"/>
          <p:cNvSpPr>
            <a:spLocks noGrp="1"/>
          </p:cNvSpPr>
          <p:nvPr>
            <p:ph type="sldNum" sz="quarter" idx="12"/>
          </p:nvPr>
        </p:nvSpPr>
        <p:spPr/>
        <p:txBody>
          <a:bodyPr/>
          <a:lstStyle>
            <a:lvl1pPr>
              <a:defRPr/>
            </a:lvl1pPr>
          </a:lstStyle>
          <a:p>
            <a:pPr>
              <a:defRPr/>
            </a:pPr>
            <a:fld id="{89D0311B-36C3-4489-8406-4F54A8F2C4A2}" type="slidenum">
              <a:rPr lang="es-MX"/>
              <a:pPr>
                <a:defRPr/>
              </a:pPr>
              <a:t>‹Nº›</a:t>
            </a:fld>
            <a:endParaRPr lang="es-MX"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Rectángulo"/>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7 Rectángulo"/>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8 Rectángulo"/>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9 Rectángulo"/>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10 Rectángulo"/>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11 Rectángulo"/>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5" name="14 Rectángulo"/>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15 Rectángulo"/>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7" name="16 Rectángulo"/>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21 Marcador de título"/>
          <p:cNvSpPr>
            <a:spLocks noGrp="1"/>
          </p:cNvSpPr>
          <p:nvPr>
            <p:ph type="title"/>
          </p:nvPr>
        </p:nvSpPr>
        <p:spPr>
          <a:xfrm>
            <a:off x="914400" y="512763"/>
            <a:ext cx="7772400" cy="914400"/>
          </a:xfrm>
          <a:prstGeom prst="rect">
            <a:avLst/>
          </a:prstGeom>
        </p:spPr>
        <p:txBody>
          <a:bodyPr vert="horz" anchor="t">
            <a:noAutofit/>
          </a:bodyPr>
          <a:lstStyle>
            <a:extLst/>
          </a:lstStyle>
          <a:p>
            <a:r>
              <a:rPr lang="es-ES" smtClean="0"/>
              <a:t>Haga clic para modificar el estilo de título del patrón</a:t>
            </a:r>
            <a:endParaRPr lang="en-US"/>
          </a:p>
        </p:txBody>
      </p:sp>
      <p:sp>
        <p:nvSpPr>
          <p:cNvPr id="1036" name="12 Marcador de texto"/>
          <p:cNvSpPr>
            <a:spLocks noGrp="1"/>
          </p:cNvSpPr>
          <p:nvPr>
            <p:ph type="body" idx="1"/>
          </p:nvPr>
        </p:nvSpPr>
        <p:spPr bwMode="auto">
          <a:xfrm>
            <a:off x="914400" y="178435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4" name="13 Marcador de fecha"/>
          <p:cNvSpPr>
            <a:spLocks noGrp="1"/>
          </p:cNvSpPr>
          <p:nvPr>
            <p:ph type="dt" sz="half" idx="2"/>
          </p:nvPr>
        </p:nvSpPr>
        <p:spPr>
          <a:xfrm>
            <a:off x="6477000" y="6416675"/>
            <a:ext cx="2133600" cy="365125"/>
          </a:xfrm>
          <a:prstGeom prst="rect">
            <a:avLst/>
          </a:prstGeom>
        </p:spPr>
        <p:txBody>
          <a:bodyPr vert="horz" anchor="b"/>
          <a:lstStyle>
            <a:lvl1pPr algn="l" eaLnBrk="1" fontAlgn="auto" latinLnBrk="0" hangingPunct="1">
              <a:spcBef>
                <a:spcPts val="0"/>
              </a:spcBef>
              <a:spcAft>
                <a:spcPts val="0"/>
              </a:spcAft>
              <a:defRPr kumimoji="0" sz="1100" smtClean="0">
                <a:solidFill>
                  <a:schemeClr val="tx2"/>
                </a:solidFill>
                <a:latin typeface="+mn-lt"/>
              </a:defRPr>
            </a:lvl1pPr>
            <a:extLst/>
          </a:lstStyle>
          <a:p>
            <a:pPr>
              <a:defRPr/>
            </a:pPr>
            <a:fld id="{971409DB-7C72-419A-8DBB-C892268BA67E}" type="datetimeFigureOut">
              <a:rPr lang="es-MX"/>
              <a:pPr>
                <a:defRPr/>
              </a:pPr>
              <a:t>02/09/2011</a:t>
            </a:fld>
            <a:endParaRPr lang="es-MX" dirty="0"/>
          </a:p>
        </p:txBody>
      </p:sp>
      <p:sp>
        <p:nvSpPr>
          <p:cNvPr id="3" name="2 Marcador de pie de página"/>
          <p:cNvSpPr>
            <a:spLocks noGrp="1"/>
          </p:cNvSpPr>
          <p:nvPr>
            <p:ph type="ftr" sz="quarter" idx="3"/>
          </p:nvPr>
        </p:nvSpPr>
        <p:spPr>
          <a:xfrm>
            <a:off x="914400" y="6416675"/>
            <a:ext cx="5562600" cy="365125"/>
          </a:xfrm>
          <a:prstGeom prst="rect">
            <a:avLst/>
          </a:prstGeom>
        </p:spPr>
        <p:txBody>
          <a:bodyPr vert="horz" anchor="b"/>
          <a:lstStyle>
            <a:lvl1pPr algn="r" eaLnBrk="1" fontAlgn="auto" latinLnBrk="0" hangingPunct="1">
              <a:spcBef>
                <a:spcPts val="0"/>
              </a:spcBef>
              <a:spcAft>
                <a:spcPts val="0"/>
              </a:spcAft>
              <a:defRPr kumimoji="0" sz="1100" dirty="0">
                <a:solidFill>
                  <a:schemeClr val="tx2"/>
                </a:solidFill>
                <a:latin typeface="+mn-lt"/>
              </a:defRPr>
            </a:lvl1pPr>
            <a:extLst/>
          </a:lstStyle>
          <a:p>
            <a:pPr>
              <a:defRPr/>
            </a:pPr>
            <a:endParaRPr lang="es-MX"/>
          </a:p>
        </p:txBody>
      </p:sp>
      <p:sp>
        <p:nvSpPr>
          <p:cNvPr id="23" name="22 Marcador de número de diapositiva"/>
          <p:cNvSpPr>
            <a:spLocks noGrp="1"/>
          </p:cNvSpPr>
          <p:nvPr>
            <p:ph type="sldNum" sz="quarter" idx="4"/>
          </p:nvPr>
        </p:nvSpPr>
        <p:spPr>
          <a:xfrm>
            <a:off x="8610600" y="6416675"/>
            <a:ext cx="457200" cy="365125"/>
          </a:xfrm>
          <a:prstGeom prst="rect">
            <a:avLst/>
          </a:prstGeom>
        </p:spPr>
        <p:txBody>
          <a:bodyPr vert="horz" anchor="b"/>
          <a:lstStyle>
            <a:lvl1pPr algn="l" eaLnBrk="1" fontAlgn="auto" latinLnBrk="0" hangingPunct="1">
              <a:spcBef>
                <a:spcPts val="0"/>
              </a:spcBef>
              <a:spcAft>
                <a:spcPts val="0"/>
              </a:spcAft>
              <a:defRPr kumimoji="0" sz="1200" smtClean="0">
                <a:solidFill>
                  <a:schemeClr val="tx2"/>
                </a:solidFill>
                <a:latin typeface="+mn-lt"/>
              </a:defRPr>
            </a:lvl1pPr>
            <a:extLst/>
          </a:lstStyle>
          <a:p>
            <a:pPr>
              <a:defRPr/>
            </a:pPr>
            <a:fld id="{319EE9CA-81BF-4206-AB6E-5FA9AFDB96A6}" type="slidenum">
              <a:rPr lang="es-MX"/>
              <a:pPr>
                <a:defRPr/>
              </a:pPr>
              <a:t>‹Nº›</a:t>
            </a:fld>
            <a:endParaRPr lang="es-MX" dirty="0"/>
          </a:p>
        </p:txBody>
      </p:sp>
    </p:spTree>
  </p:cSld>
  <p:clrMap bg1="dk1" tx1="lt1" bg2="dk2" tx2="lt2" accent1="accent1" accent2="accent2" accent3="accent3" accent4="accent4" accent5="accent5" accent6="accent6" hlink="hlink" folHlink="folHlink"/>
  <p:sldLayoutIdLst>
    <p:sldLayoutId id="2147483673" r:id="rId1"/>
    <p:sldLayoutId id="2147483671" r:id="rId2"/>
    <p:sldLayoutId id="2147483674" r:id="rId3"/>
    <p:sldLayoutId id="2147483675" r:id="rId4"/>
    <p:sldLayoutId id="2147483670" r:id="rId5"/>
    <p:sldLayoutId id="2147483676" r:id="rId6"/>
    <p:sldLayoutId id="2147483669" r:id="rId7"/>
    <p:sldLayoutId id="2147483677" r:id="rId8"/>
    <p:sldLayoutId id="2147483668" r:id="rId9"/>
    <p:sldLayoutId id="2147483667" r:id="rId10"/>
    <p:sldLayoutId id="2147483672" r:id="rId11"/>
  </p:sldLayoutIdLst>
  <p:transition>
    <p:fade/>
  </p:transition>
  <p:txStyles>
    <p:titleStyle>
      <a:lvl1pPr algn="l" rtl="0" fontAlgn="base">
        <a:spcBef>
          <a:spcPct val="0"/>
        </a:spcBef>
        <a:spcAft>
          <a:spcPct val="0"/>
        </a:spcAft>
        <a:defRPr sz="4000" kern="1200" spc="-100">
          <a:solidFill>
            <a:srgbClr val="CCFFFF"/>
          </a:solidFill>
          <a:latin typeface="+mj-lt"/>
          <a:ea typeface="+mj-ea"/>
          <a:cs typeface="+mj-cs"/>
        </a:defRPr>
      </a:lvl1pPr>
      <a:lvl2pPr algn="l" rtl="0" fontAlgn="base">
        <a:spcBef>
          <a:spcPct val="0"/>
        </a:spcBef>
        <a:spcAft>
          <a:spcPct val="0"/>
        </a:spcAft>
        <a:defRPr sz="4000">
          <a:solidFill>
            <a:srgbClr val="CCFFFF"/>
          </a:solidFill>
          <a:latin typeface="Consolas" pitchFamily="49" charset="0"/>
        </a:defRPr>
      </a:lvl2pPr>
      <a:lvl3pPr algn="l" rtl="0" fontAlgn="base">
        <a:spcBef>
          <a:spcPct val="0"/>
        </a:spcBef>
        <a:spcAft>
          <a:spcPct val="0"/>
        </a:spcAft>
        <a:defRPr sz="4000">
          <a:solidFill>
            <a:srgbClr val="CCFFFF"/>
          </a:solidFill>
          <a:latin typeface="Consolas" pitchFamily="49" charset="0"/>
        </a:defRPr>
      </a:lvl3pPr>
      <a:lvl4pPr algn="l" rtl="0" fontAlgn="base">
        <a:spcBef>
          <a:spcPct val="0"/>
        </a:spcBef>
        <a:spcAft>
          <a:spcPct val="0"/>
        </a:spcAft>
        <a:defRPr sz="4000">
          <a:solidFill>
            <a:srgbClr val="CCFFFF"/>
          </a:solidFill>
          <a:latin typeface="Consolas" pitchFamily="49" charset="0"/>
        </a:defRPr>
      </a:lvl4pPr>
      <a:lvl5pPr algn="l" rtl="0" fontAlgn="base">
        <a:spcBef>
          <a:spcPct val="0"/>
        </a:spcBef>
        <a:spcAft>
          <a:spcPct val="0"/>
        </a:spcAft>
        <a:defRPr sz="4000">
          <a:solidFill>
            <a:srgbClr val="CCFFFF"/>
          </a:solidFill>
          <a:latin typeface="Consolas" pitchFamily="49" charset="0"/>
        </a:defRPr>
      </a:lvl5pPr>
      <a:lvl6pPr marL="457200" algn="l" rtl="0" fontAlgn="base">
        <a:spcBef>
          <a:spcPct val="0"/>
        </a:spcBef>
        <a:spcAft>
          <a:spcPct val="0"/>
        </a:spcAft>
        <a:defRPr sz="4000">
          <a:solidFill>
            <a:srgbClr val="CCFFFF"/>
          </a:solidFill>
          <a:latin typeface="Consolas" pitchFamily="49" charset="0"/>
        </a:defRPr>
      </a:lvl6pPr>
      <a:lvl7pPr marL="914400" algn="l" rtl="0" fontAlgn="base">
        <a:spcBef>
          <a:spcPct val="0"/>
        </a:spcBef>
        <a:spcAft>
          <a:spcPct val="0"/>
        </a:spcAft>
        <a:defRPr sz="4000">
          <a:solidFill>
            <a:srgbClr val="CCFFFF"/>
          </a:solidFill>
          <a:latin typeface="Consolas" pitchFamily="49" charset="0"/>
        </a:defRPr>
      </a:lvl7pPr>
      <a:lvl8pPr marL="1371600" algn="l" rtl="0" fontAlgn="base">
        <a:spcBef>
          <a:spcPct val="0"/>
        </a:spcBef>
        <a:spcAft>
          <a:spcPct val="0"/>
        </a:spcAft>
        <a:defRPr sz="4000">
          <a:solidFill>
            <a:srgbClr val="CCFFFF"/>
          </a:solidFill>
          <a:latin typeface="Consolas" pitchFamily="49" charset="0"/>
        </a:defRPr>
      </a:lvl8pPr>
      <a:lvl9pPr marL="1828800" algn="l" rtl="0" fontAlgn="base">
        <a:spcBef>
          <a:spcPct val="0"/>
        </a:spcBef>
        <a:spcAft>
          <a:spcPct val="0"/>
        </a:spcAft>
        <a:defRPr sz="4000">
          <a:solidFill>
            <a:srgbClr val="CCFFFF"/>
          </a:solidFill>
          <a:latin typeface="Consolas" pitchFamily="49" charset="0"/>
        </a:defRPr>
      </a:lvl9pPr>
      <a:extLst/>
    </p:titleStyle>
    <p:bodyStyle>
      <a:lvl1pPr marL="411163" indent="-342900" algn="l" rtl="0" fontAlgn="base">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fontAlgn="base">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fontAlgn="base">
        <a:spcBef>
          <a:spcPct val="20000"/>
        </a:spcBef>
        <a:spcAft>
          <a:spcPct val="0"/>
        </a:spcAft>
        <a:buClr>
          <a:srgbClr val="0BD0D9"/>
        </a:buClr>
        <a:buFont typeface="Wingdings 3" pitchFamily="18" charset="2"/>
        <a:buChar char=""/>
        <a:defRPr sz="2200" kern="1200">
          <a:solidFill>
            <a:schemeClr val="tx1"/>
          </a:solidFill>
          <a:latin typeface="+mn-lt"/>
          <a:ea typeface="+mn-ea"/>
          <a:cs typeface="+mn-cs"/>
        </a:defRPr>
      </a:lvl4pPr>
      <a:lvl5pPr marL="1481138" indent="-209550" algn="l" rtl="0" fontAlgn="base">
        <a:spcBef>
          <a:spcPct val="20000"/>
        </a:spcBef>
        <a:spcAft>
          <a:spcPct val="0"/>
        </a:spcAft>
        <a:buClr>
          <a:srgbClr val="0BD0D9"/>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79512" y="188640"/>
            <a:ext cx="8784976" cy="6381328"/>
          </a:xfrm>
        </p:spPr>
        <p:txBody>
          <a:bodyPr>
            <a:normAutofit/>
          </a:bodyPr>
          <a:lstStyle/>
          <a:p>
            <a:pPr algn="ctr" fontAlgn="auto">
              <a:spcAft>
                <a:spcPts val="0"/>
              </a:spcAft>
              <a:buFont typeface="Wingdings"/>
              <a:buNone/>
              <a:defRPr/>
            </a:pPr>
            <a:r>
              <a:rPr lang="es-MX"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itchFamily="34" charset="0"/>
              </a:rPr>
              <a:t>Universidad Nacional Autónoma de México.</a:t>
            </a:r>
          </a:p>
          <a:p>
            <a:pPr algn="ctr" fontAlgn="auto">
              <a:spcAft>
                <a:spcPts val="0"/>
              </a:spcAft>
              <a:buFont typeface="Wingdings"/>
              <a:buNone/>
              <a:defRPr/>
            </a:pPr>
            <a:endParaRPr lang="es-MX"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tx1">
                  <a:lumMod val="95000"/>
                </a:schemeClr>
              </a:solidFill>
              <a:effectLst>
                <a:outerShdw blurRad="50800" dist="40000" dir="5400000" algn="tl" rotWithShape="0">
                  <a:srgbClr val="000000">
                    <a:shade val="5000"/>
                    <a:satMod val="120000"/>
                    <a:alpha val="33000"/>
                  </a:srgbClr>
                </a:outerShdw>
              </a:effectLst>
              <a:latin typeface="Century Gothic" pitchFamily="34" charset="0"/>
            </a:endParaRPr>
          </a:p>
          <a:p>
            <a:pPr algn="ctr" fontAlgn="auto">
              <a:spcAft>
                <a:spcPts val="0"/>
              </a:spcAft>
              <a:buFont typeface="Wingdings"/>
              <a:buNone/>
              <a:defRPr/>
            </a:pPr>
            <a:r>
              <a:rPr lang="es-MX" sz="2800" dirty="0" smtClean="0">
                <a:ln w="17780" cmpd="sng">
                  <a:solidFill>
                    <a:srgbClr val="FFFFFF"/>
                  </a:solidFill>
                  <a:prstDash val="solid"/>
                  <a:miter lim="800000"/>
                </a:ln>
                <a:solidFill>
                  <a:schemeClr val="tx1">
                    <a:lumMod val="95000"/>
                  </a:schemeClr>
                </a:solidFill>
                <a:latin typeface="Century Gothic" pitchFamily="34" charset="0"/>
              </a:rPr>
              <a:t>Colegio de Ciencias y Humanidades Plantel Azcapotzalco.</a:t>
            </a:r>
          </a:p>
          <a:p>
            <a:pPr fontAlgn="auto">
              <a:spcAft>
                <a:spcPts val="0"/>
              </a:spcAft>
              <a:buFont typeface="Wingdings"/>
              <a:buNone/>
              <a:defRPr/>
            </a:pPr>
            <a:endParaRPr lang="es-MX"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itchFamily="34" charset="0"/>
            </a:endParaRPr>
          </a:p>
          <a:p>
            <a:pPr fontAlgn="auto">
              <a:spcAft>
                <a:spcPts val="0"/>
              </a:spcAft>
              <a:buFont typeface="Wingdings"/>
              <a:buNone/>
              <a:defRPr/>
            </a:pPr>
            <a:r>
              <a:rPr lang="es-MX"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itchFamily="34" charset="0"/>
              </a:rPr>
              <a:t>   Profesora: Amalia Pichardo Hernández.</a:t>
            </a:r>
          </a:p>
          <a:p>
            <a:pPr fontAlgn="auto">
              <a:spcAft>
                <a:spcPts val="0"/>
              </a:spcAft>
              <a:buFont typeface="Wingdings"/>
              <a:buNone/>
              <a:defRPr/>
            </a:pPr>
            <a:endParaRPr lang="es-MX" sz="2400" dirty="0" smtClean="0">
              <a:solidFill>
                <a:schemeClr val="tx1">
                  <a:lumMod val="95000"/>
                </a:schemeClr>
              </a:solidFill>
              <a:latin typeface="Century Gothic" pitchFamily="34" charset="0"/>
            </a:endParaRPr>
          </a:p>
          <a:p>
            <a:pPr algn="ctr" fontAlgn="auto">
              <a:spcAft>
                <a:spcPts val="0"/>
              </a:spcAft>
              <a:buFont typeface="Wingdings"/>
              <a:buNone/>
              <a:defRPr/>
            </a:pPr>
            <a:r>
              <a:rPr lang="es-MX"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itchFamily="34" charset="0"/>
              </a:rPr>
              <a:t>Tema: Conductismo</a:t>
            </a:r>
          </a:p>
          <a:p>
            <a:pPr fontAlgn="auto">
              <a:spcAft>
                <a:spcPts val="0"/>
              </a:spcAft>
              <a:buFont typeface="Wingdings"/>
              <a:buNone/>
              <a:defRPr/>
            </a:pPr>
            <a:endParaRPr lang="es-MX" sz="2400" dirty="0" smtClean="0">
              <a:solidFill>
                <a:schemeClr val="tx1">
                  <a:lumMod val="95000"/>
                </a:schemeClr>
              </a:solidFill>
              <a:latin typeface="Century Gothic" pitchFamily="34" charset="0"/>
            </a:endParaRPr>
          </a:p>
          <a:p>
            <a:pPr fontAlgn="auto">
              <a:spcAft>
                <a:spcPts val="0"/>
              </a:spcAft>
              <a:buFont typeface="Wingdings"/>
              <a:buNone/>
              <a:defRPr/>
            </a:pPr>
            <a:r>
              <a:rPr lang="es-MX" sz="2400" b="1" dirty="0" smtClean="0">
                <a:solidFill>
                  <a:schemeClr val="tx1">
                    <a:lumMod val="95000"/>
                  </a:schemeClr>
                </a:solidFill>
                <a:latin typeface="Century Gothic" pitchFamily="34" charset="0"/>
              </a:rPr>
              <a:t>   Integrantes:</a:t>
            </a:r>
          </a:p>
          <a:p>
            <a:pPr fontAlgn="auto">
              <a:spcAft>
                <a:spcPts val="0"/>
              </a:spcAft>
              <a:buFont typeface="Arial" charset="0"/>
              <a:buChar char="•"/>
              <a:defRPr/>
            </a:pPr>
            <a:r>
              <a:rPr lang="es-MX" sz="2400" dirty="0" smtClean="0">
                <a:solidFill>
                  <a:schemeClr val="tx1">
                    <a:lumMod val="95000"/>
                  </a:schemeClr>
                </a:solidFill>
                <a:latin typeface="Century Gothic" pitchFamily="34" charset="0"/>
              </a:rPr>
              <a:t>   Martínez González María Guadalupe</a:t>
            </a:r>
          </a:p>
          <a:p>
            <a:pPr fontAlgn="auto">
              <a:spcAft>
                <a:spcPts val="0"/>
              </a:spcAft>
              <a:buFont typeface="Arial" charset="0"/>
              <a:buChar char="•"/>
              <a:defRPr/>
            </a:pPr>
            <a:r>
              <a:rPr lang="es-MX" sz="2400" dirty="0" smtClean="0">
                <a:solidFill>
                  <a:schemeClr val="tx1">
                    <a:lumMod val="95000"/>
                  </a:schemeClr>
                </a:solidFill>
                <a:latin typeface="Century Gothic" pitchFamily="34" charset="0"/>
              </a:rPr>
              <a:t>    Meza Sanabria Carlos Ricardo</a:t>
            </a:r>
          </a:p>
          <a:p>
            <a:pPr fontAlgn="auto">
              <a:spcAft>
                <a:spcPts val="0"/>
              </a:spcAft>
              <a:buFont typeface="Arial" charset="0"/>
              <a:buChar char="•"/>
              <a:defRPr/>
            </a:pPr>
            <a:r>
              <a:rPr lang="es-MX" sz="2400" dirty="0" smtClean="0">
                <a:solidFill>
                  <a:schemeClr val="tx1">
                    <a:lumMod val="95000"/>
                  </a:schemeClr>
                </a:solidFill>
                <a:latin typeface="Century Gothic" pitchFamily="34" charset="0"/>
              </a:rPr>
              <a:t>    Pérez Mondragón Itzel Viridiana</a:t>
            </a:r>
          </a:p>
          <a:p>
            <a:pPr fontAlgn="auto">
              <a:spcAft>
                <a:spcPts val="0"/>
              </a:spcAft>
              <a:buFont typeface="Arial" charset="0"/>
              <a:buChar char="•"/>
              <a:defRPr/>
            </a:pPr>
            <a:r>
              <a:rPr lang="es-MX" sz="2400" dirty="0" smtClean="0">
                <a:solidFill>
                  <a:schemeClr val="tx1">
                    <a:lumMod val="95000"/>
                  </a:schemeClr>
                </a:solidFill>
                <a:latin typeface="Century Gothic" pitchFamily="34" charset="0"/>
              </a:rPr>
              <a:t>    Pozos Lobato Juan Pablo</a:t>
            </a:r>
          </a:p>
          <a:p>
            <a:pPr fontAlgn="auto">
              <a:spcAft>
                <a:spcPts val="0"/>
              </a:spcAft>
              <a:buFont typeface="Arial" charset="0"/>
              <a:buChar char="•"/>
              <a:defRPr/>
            </a:pPr>
            <a:r>
              <a:rPr lang="es-MX" sz="2400" dirty="0" smtClean="0">
                <a:solidFill>
                  <a:schemeClr val="tx1">
                    <a:lumMod val="95000"/>
                  </a:schemeClr>
                </a:solidFill>
                <a:latin typeface="Century Gothic" pitchFamily="34" charset="0"/>
              </a:rPr>
              <a:t>    Servín Sánchez Sandra Karina</a:t>
            </a:r>
          </a:p>
          <a:p>
            <a:pPr fontAlgn="auto">
              <a:spcAft>
                <a:spcPts val="0"/>
              </a:spcAft>
              <a:buFont typeface="Arial" charset="0"/>
              <a:buChar char="•"/>
              <a:defRPr/>
            </a:pPr>
            <a:r>
              <a:rPr lang="es-MX" sz="2400" dirty="0" smtClean="0">
                <a:solidFill>
                  <a:schemeClr val="tx1">
                    <a:lumMod val="95000"/>
                  </a:schemeClr>
                </a:solidFill>
                <a:latin typeface="Century Gothic" pitchFamily="34" charset="0"/>
              </a:rPr>
              <a:t>    Soriano Hernández Karen Itzayana</a:t>
            </a:r>
            <a:endParaRPr lang="es-MX" sz="2400" dirty="0">
              <a:solidFill>
                <a:schemeClr val="tx1">
                  <a:lumMod val="95000"/>
                </a:schemeClr>
              </a:solidFill>
              <a:latin typeface="Century Gothic" pitchFamily="34" charset="0"/>
            </a:endParaRPr>
          </a:p>
        </p:txBody>
      </p:sp>
      <p:pic>
        <p:nvPicPr>
          <p:cNvPr id="4" name="3 Imagen" descr="logo_unam_trans.gif"/>
          <p:cNvPicPr>
            <a:picLocks noChangeAspect="1"/>
          </p:cNvPicPr>
          <p:nvPr/>
        </p:nvPicPr>
        <p:blipFill>
          <a:blip r:embed="rId2" cstate="print"/>
          <a:stretch>
            <a:fillRect/>
          </a:stretch>
        </p:blipFill>
        <p:spPr>
          <a:xfrm>
            <a:off x="6588224" y="2204864"/>
            <a:ext cx="2160240" cy="2232248"/>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1"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1"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1"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linds(horizontal)">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1"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blinds(horizontal)">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1"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blinds(horizontal)">
                                      <p:cBhvr>
                                        <p:cTn id="37" dur="500"/>
                                        <p:tgtEl>
                                          <p:spTgt spid="3">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1"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blinds(horizontal)">
                                      <p:cBhvr>
                                        <p:cTn id="42" dur="500"/>
                                        <p:tgtEl>
                                          <p:spTgt spid="3">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1"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blinds(horizontal)">
                                      <p:cBhvr>
                                        <p:cTn id="47" dur="500"/>
                                        <p:tgtEl>
                                          <p:spTgt spid="3">
                                            <p:txEl>
                                              <p:pRg st="12" end="1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1" nodeType="clickEffect">
                                  <p:stCondLst>
                                    <p:cond delay="0"/>
                                  </p:stCondLst>
                                  <p:childTnLst>
                                    <p:set>
                                      <p:cBhvr>
                                        <p:cTn id="51" dur="1" fill="hold">
                                          <p:stCondLst>
                                            <p:cond delay="0"/>
                                          </p:stCondLst>
                                        </p:cTn>
                                        <p:tgtEl>
                                          <p:spTgt spid="3">
                                            <p:txEl>
                                              <p:pRg st="13" end="13"/>
                                            </p:txEl>
                                          </p:spTgt>
                                        </p:tgtEl>
                                        <p:attrNameLst>
                                          <p:attrName>style.visibility</p:attrName>
                                        </p:attrNameLst>
                                      </p:cBhvr>
                                      <p:to>
                                        <p:strVal val="visible"/>
                                      </p:to>
                                    </p:set>
                                    <p:animEffect transition="in" filter="blinds(horizontal)">
                                      <p:cBhvr>
                                        <p:cTn id="52" dur="500"/>
                                        <p:tgtEl>
                                          <p:spTgt spid="3">
                                            <p:txEl>
                                              <p:pRg st="13" end="1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1" nodeType="clickEffect">
                                  <p:stCondLst>
                                    <p:cond delay="0"/>
                                  </p:stCondLst>
                                  <p:childTnLst>
                                    <p:set>
                                      <p:cBhvr>
                                        <p:cTn id="56" dur="1" fill="hold">
                                          <p:stCondLst>
                                            <p:cond delay="0"/>
                                          </p:stCondLst>
                                        </p:cTn>
                                        <p:tgtEl>
                                          <p:spTgt spid="3">
                                            <p:txEl>
                                              <p:pRg st="14" end="14"/>
                                            </p:txEl>
                                          </p:spTgt>
                                        </p:tgtEl>
                                        <p:attrNameLst>
                                          <p:attrName>style.visibility</p:attrName>
                                        </p:attrNameLst>
                                      </p:cBhvr>
                                      <p:to>
                                        <p:strVal val="visible"/>
                                      </p:to>
                                    </p:set>
                                    <p:animEffect transition="in" filter="blinds(horizontal)">
                                      <p:cBhvr>
                                        <p:cTn id="57"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512064"/>
            <a:ext cx="7772400" cy="914400"/>
          </a:xfrm>
        </p:spPr>
        <p:txBody>
          <a:bodyPr/>
          <a:lstStyle/>
          <a:p>
            <a:pPr algn="ctr" fontAlgn="auto">
              <a:spcAft>
                <a:spcPts val="0"/>
              </a:spcAft>
              <a:defRPr/>
            </a:pPr>
            <a:r>
              <a:rPr lang="es-MX" sz="4400" spc="0" dirty="0" smtClean="0">
                <a:ln w="19050">
                  <a:solidFill>
                    <a:schemeClr val="tx2">
                      <a:tint val="1000"/>
                    </a:schemeClr>
                  </a:solidFill>
                  <a:prstDash val="solid"/>
                </a:ln>
                <a:solidFill>
                  <a:schemeClr val="accent4">
                    <a:lumMod val="60000"/>
                    <a:lumOff val="40000"/>
                  </a:schemeClr>
                </a:solidFill>
                <a:latin typeface="Century Gothic" pitchFamily="34" charset="0"/>
              </a:rPr>
              <a:t>Características </a:t>
            </a:r>
            <a:endParaRPr lang="es-MX" sz="4400" spc="0" dirty="0">
              <a:ln w="19050">
                <a:solidFill>
                  <a:schemeClr val="tx2">
                    <a:tint val="1000"/>
                  </a:schemeClr>
                </a:solidFill>
                <a:prstDash val="solid"/>
              </a:ln>
              <a:solidFill>
                <a:schemeClr val="accent4">
                  <a:lumMod val="60000"/>
                  <a:lumOff val="40000"/>
                </a:schemeClr>
              </a:solidFill>
              <a:latin typeface="Century Gothic" pitchFamily="34" charset="0"/>
            </a:endParaRPr>
          </a:p>
        </p:txBody>
      </p:sp>
      <p:sp>
        <p:nvSpPr>
          <p:cNvPr id="22530" name="2 Marcador de contenido"/>
          <p:cNvSpPr>
            <a:spLocks noGrp="1"/>
          </p:cNvSpPr>
          <p:nvPr>
            <p:ph idx="1"/>
          </p:nvPr>
        </p:nvSpPr>
        <p:spPr/>
        <p:txBody>
          <a:bodyPr/>
          <a:lstStyle/>
          <a:p>
            <a:endParaRPr lang="es-MX" smtClean="0"/>
          </a:p>
          <a:p>
            <a:pPr algn="just"/>
            <a:r>
              <a:rPr lang="es-MX" smtClean="0">
                <a:latin typeface="Century Gothic" pitchFamily="34" charset="0"/>
              </a:rPr>
              <a:t>Las principales características del conductismo moderno son su intenso compromiso para hacer preguntas claras y precisas y usar métodos relativamente objetivos para realizar una investigación cuidadosa.</a:t>
            </a:r>
          </a:p>
          <a:p>
            <a:pPr>
              <a:buFont typeface="Wingdings" pitchFamily="2" charset="2"/>
              <a:buNone/>
            </a:pPr>
            <a:endParaRPr lang="es-MX" smtClean="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fontAlgn="auto">
              <a:spcAft>
                <a:spcPts val="0"/>
              </a:spcAft>
              <a:defRPr/>
            </a:pPr>
            <a:r>
              <a:rPr lang="es-MX" sz="4400" spc="0" dirty="0" smtClean="0">
                <a:ln w="18000">
                  <a:solidFill>
                    <a:schemeClr val="accent2">
                      <a:satMod val="140000"/>
                    </a:schemeClr>
                  </a:solidFill>
                  <a:prstDash val="solid"/>
                  <a:miter lim="800000"/>
                </a:ln>
                <a:solidFill>
                  <a:schemeClr val="bg2">
                    <a:lumMod val="60000"/>
                    <a:lumOff val="40000"/>
                  </a:schemeClr>
                </a:solidFill>
                <a:latin typeface="Century Gothic" pitchFamily="34" charset="0"/>
              </a:rPr>
              <a:t>Método  de Investigación</a:t>
            </a:r>
            <a:endParaRPr lang="es-MX" sz="4400" spc="0" dirty="0">
              <a:ln w="18000">
                <a:solidFill>
                  <a:schemeClr val="accent2">
                    <a:satMod val="140000"/>
                  </a:schemeClr>
                </a:solidFill>
                <a:prstDash val="solid"/>
                <a:miter lim="800000"/>
              </a:ln>
              <a:solidFill>
                <a:schemeClr val="bg2">
                  <a:lumMod val="60000"/>
                  <a:lumOff val="40000"/>
                </a:schemeClr>
              </a:solidFill>
              <a:latin typeface="Century Gothic" pitchFamily="34" charset="0"/>
            </a:endParaRPr>
          </a:p>
        </p:txBody>
      </p:sp>
      <p:sp>
        <p:nvSpPr>
          <p:cNvPr id="23554" name="2 Marcador de contenido"/>
          <p:cNvSpPr>
            <a:spLocks noGrp="1"/>
          </p:cNvSpPr>
          <p:nvPr>
            <p:ph sz="half" idx="1"/>
          </p:nvPr>
        </p:nvSpPr>
        <p:spPr>
          <a:xfrm>
            <a:off x="465138" y="1770063"/>
            <a:ext cx="4038600" cy="4525962"/>
          </a:xfrm>
        </p:spPr>
        <p:txBody>
          <a:bodyPr/>
          <a:lstStyle/>
          <a:p>
            <a:endParaRPr lang="es-MX" smtClean="0"/>
          </a:p>
          <a:p>
            <a:r>
              <a:rPr lang="es-MX" sz="3200" smtClean="0">
                <a:latin typeface="Century Gothic" pitchFamily="34" charset="0"/>
              </a:rPr>
              <a:t>Utiliza el método objetivo experimental y la observación</a:t>
            </a:r>
          </a:p>
          <a:p>
            <a:pPr>
              <a:buFont typeface="Wingdings" pitchFamily="2" charset="2"/>
              <a:buNone/>
            </a:pPr>
            <a:endParaRPr lang="es-MX" smtClean="0"/>
          </a:p>
        </p:txBody>
      </p:sp>
      <p:pic>
        <p:nvPicPr>
          <p:cNvPr id="7" name="6 Marcador de contenido" descr="observacion1.gif"/>
          <p:cNvPicPr>
            <a:picLocks noGrp="1" noChangeAspect="1"/>
          </p:cNvPicPr>
          <p:nvPr>
            <p:ph sz="half" idx="2"/>
          </p:nvPr>
        </p:nvPicPr>
        <p:blipFill>
          <a:blip r:embed="rId2" cstate="print"/>
          <a:stretch>
            <a:fillRect/>
          </a:stretch>
        </p:blipFill>
        <p:spPr>
          <a:xfrm>
            <a:off x="5076056" y="2132856"/>
            <a:ext cx="3384376" cy="2335907"/>
          </a:xfrm>
          <a:prstGeom prst="roundRect">
            <a:avLst>
              <a:gd name="adj" fmla="val 8594"/>
            </a:avLst>
          </a:prstGeom>
          <a:solidFill>
            <a:srgbClr val="FFFFFF">
              <a:shade val="85000"/>
            </a:srgbClr>
          </a:solidFill>
          <a:effectLst>
            <a:reflection blurRad="6350" stA="50000" endA="300" endPos="55000" dir="5400000" sy="-100000" algn="bl" rotWithShape="0"/>
          </a:effectLst>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512064"/>
            <a:ext cx="7772400" cy="914400"/>
          </a:xfrm>
        </p:spPr>
        <p:txBody>
          <a:bodyPr/>
          <a:lstStyle/>
          <a:p>
            <a:pPr algn="ctr" fontAlgn="auto">
              <a:spcAft>
                <a:spcPts val="0"/>
              </a:spcAft>
              <a:defRPr/>
            </a:pPr>
            <a:r>
              <a:rPr lang="es-MX" sz="4400" spc="0" dirty="0" smtClean="0">
                <a:ln w="18000">
                  <a:solidFill>
                    <a:schemeClr val="accent2">
                      <a:satMod val="140000"/>
                    </a:schemeClr>
                  </a:solidFill>
                  <a:prstDash val="solid"/>
                  <a:miter lim="800000"/>
                </a:ln>
                <a:solidFill>
                  <a:schemeClr val="accent4">
                    <a:lumMod val="60000"/>
                    <a:lumOff val="40000"/>
                  </a:schemeClr>
                </a:solidFill>
                <a:latin typeface="Century Gothic" pitchFamily="34" charset="0"/>
              </a:rPr>
              <a:t>Experimentos</a:t>
            </a:r>
            <a:r>
              <a:rPr lang="es-MX" sz="4400" dirty="0" smtClean="0">
                <a:solidFill>
                  <a:schemeClr val="tx2">
                    <a:satMod val="200000"/>
                  </a:schemeClr>
                </a:solidFill>
                <a:latin typeface="Century Gothic" pitchFamily="34" charset="0"/>
              </a:rPr>
              <a:t> </a:t>
            </a:r>
            <a:endParaRPr lang="es-MX" sz="4400" dirty="0">
              <a:solidFill>
                <a:schemeClr val="tx2">
                  <a:satMod val="200000"/>
                </a:schemeClr>
              </a:solidFill>
              <a:latin typeface="Century Gothic" pitchFamily="34" charset="0"/>
            </a:endParaRPr>
          </a:p>
        </p:txBody>
      </p:sp>
      <p:sp>
        <p:nvSpPr>
          <p:cNvPr id="3" name="2 Marcador de contenido"/>
          <p:cNvSpPr>
            <a:spLocks noGrp="1"/>
          </p:cNvSpPr>
          <p:nvPr>
            <p:ph idx="1"/>
          </p:nvPr>
        </p:nvSpPr>
        <p:spPr>
          <a:xfrm>
            <a:off x="914400" y="1783560"/>
            <a:ext cx="7772400" cy="4572000"/>
          </a:xfrm>
        </p:spPr>
        <p:txBody>
          <a:bodyPr>
            <a:normAutofit/>
          </a:bodyPr>
          <a:lstStyle/>
          <a:p>
            <a:pPr marL="411480" algn="ctr" fontAlgn="auto">
              <a:spcAft>
                <a:spcPts val="0"/>
              </a:spcAft>
              <a:buFont typeface="Wingdings"/>
              <a:buChar char=""/>
              <a:defRPr/>
            </a:pPr>
            <a:r>
              <a:rPr lang="es-ES" sz="440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entury Gothic" pitchFamily="34" charset="0"/>
              </a:rPr>
              <a:t>El Pequeño Albert</a:t>
            </a:r>
          </a:p>
          <a:p>
            <a:pPr marL="411480" algn="ctr" fontAlgn="auto">
              <a:spcAft>
                <a:spcPts val="0"/>
              </a:spcAft>
              <a:buFont typeface="Wingdings"/>
              <a:buChar char=""/>
              <a:defRPr/>
            </a:pPr>
            <a:endParaRPr lang="es-ES" sz="4400" dirty="0" smtClean="0">
              <a:latin typeface="Century Gothic" pitchFamily="34" charset="0"/>
            </a:endParaRPr>
          </a:p>
          <a:p>
            <a:pPr marL="411480" fontAlgn="auto">
              <a:spcAft>
                <a:spcPts val="0"/>
              </a:spcAft>
              <a:buFont typeface="Wingdings"/>
              <a:buNone/>
              <a:defRPr/>
            </a:pPr>
            <a:r>
              <a:rPr lang="es-ES" dirty="0" smtClean="0"/>
              <a:t/>
            </a:r>
            <a:br>
              <a:rPr lang="es-ES" dirty="0" smtClean="0"/>
            </a:br>
            <a:r>
              <a:rPr lang="es-ES" dirty="0" smtClean="0"/>
              <a:t/>
            </a:r>
            <a:br>
              <a:rPr lang="es-ES" dirty="0" smtClean="0"/>
            </a:br>
            <a:endParaRPr lang="es-ES" dirty="0" smtClean="0"/>
          </a:p>
        </p:txBody>
      </p:sp>
      <p:pic>
        <p:nvPicPr>
          <p:cNvPr id="24579" name="3 Imagen" descr="image006.jpg"/>
          <p:cNvPicPr>
            <a:picLocks noChangeAspect="1"/>
          </p:cNvPicPr>
          <p:nvPr/>
        </p:nvPicPr>
        <p:blipFill>
          <a:blip r:embed="rId2"/>
          <a:srcRect/>
          <a:stretch>
            <a:fillRect/>
          </a:stretch>
        </p:blipFill>
        <p:spPr bwMode="auto">
          <a:xfrm>
            <a:off x="2857500" y="2714625"/>
            <a:ext cx="3810000" cy="35814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2 Marcador de contenido"/>
          <p:cNvSpPr>
            <a:spLocks noGrp="1"/>
          </p:cNvSpPr>
          <p:nvPr>
            <p:ph idx="1"/>
          </p:nvPr>
        </p:nvSpPr>
        <p:spPr>
          <a:xfrm>
            <a:off x="914400" y="1071563"/>
            <a:ext cx="7772400" cy="5284787"/>
          </a:xfrm>
        </p:spPr>
        <p:txBody>
          <a:bodyPr/>
          <a:lstStyle/>
          <a:p>
            <a:pPr>
              <a:buFont typeface="Wingdings" pitchFamily="2" charset="2"/>
              <a:buNone/>
            </a:pPr>
            <a:r>
              <a:rPr lang="es-ES" b="1" smtClean="0">
                <a:latin typeface="Century Gothic" pitchFamily="34" charset="0"/>
              </a:rPr>
              <a:t>Objetivo del experimento:</a:t>
            </a:r>
          </a:p>
          <a:p>
            <a:r>
              <a:rPr lang="es-ES" smtClean="0">
                <a:latin typeface="Century Gothic" pitchFamily="34" charset="0"/>
              </a:rPr>
              <a:t>Watson pretendía demostrar cómo los principios del condicionamiento clásico, recientemente descubierto por Iván Pávlov, podían aplicarse en la reacción de miedo de un niño ante una rata blanca.</a:t>
            </a:r>
          </a:p>
          <a:p>
            <a:pPr>
              <a:buFont typeface="Wingdings" pitchFamily="2" charset="2"/>
              <a:buNone/>
            </a:pPr>
            <a:endParaRPr lang="es-ES" smtClean="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14400" y="1000125"/>
            <a:ext cx="7772400" cy="5356225"/>
          </a:xfrm>
        </p:spPr>
        <p:txBody>
          <a:bodyPr>
            <a:normAutofit fontScale="85000" lnSpcReduction="10000"/>
          </a:bodyPr>
          <a:lstStyle/>
          <a:p>
            <a:pPr marL="411480" fontAlgn="auto">
              <a:spcAft>
                <a:spcPts val="0"/>
              </a:spcAft>
              <a:buFont typeface="Wingdings"/>
              <a:buChar char=""/>
              <a:defRPr/>
            </a:pPr>
            <a:r>
              <a:rPr lang="es-ES" b="1" dirty="0" smtClean="0">
                <a:latin typeface="Century Gothic" pitchFamily="34" charset="0"/>
              </a:rPr>
              <a:t>Sujeto de estudio: </a:t>
            </a:r>
          </a:p>
          <a:p>
            <a:pPr marL="411480" fontAlgn="auto">
              <a:spcAft>
                <a:spcPts val="0"/>
              </a:spcAft>
              <a:buFont typeface="Wingdings"/>
              <a:buChar char=""/>
              <a:defRPr/>
            </a:pPr>
            <a:r>
              <a:rPr lang="es-ES" dirty="0" smtClean="0">
                <a:latin typeface="Century Gothic" pitchFamily="34" charset="0"/>
              </a:rPr>
              <a:t>El pequeño Albert fue escogido como sujeto de experimentación por su gran estabilidad emocional. Mediante el experimento, Watson pretendía demostrar cómo podía condicionar la reacción de miedo de Albert hacia una rata blanca, que inicialmente no provocaba en el niño ninguna reacción </a:t>
            </a:r>
            <a:r>
              <a:rPr lang="es-ES" dirty="0" err="1" smtClean="0">
                <a:latin typeface="Century Gothic" pitchFamily="34" charset="0"/>
              </a:rPr>
              <a:t>aversiva</a:t>
            </a:r>
            <a:r>
              <a:rPr lang="es-ES" dirty="0" smtClean="0">
                <a:latin typeface="Century Gothic" pitchFamily="34" charset="0"/>
              </a:rPr>
              <a:t>, cómo podría generalizar esta conducta a otros estímulos similares y, por último, cómo eliminar esta conducta.</a:t>
            </a:r>
          </a:p>
          <a:p>
            <a:pPr marL="411480" fontAlgn="auto">
              <a:spcAft>
                <a:spcPts val="0"/>
              </a:spcAft>
              <a:buFont typeface="Wingdings"/>
              <a:buNone/>
              <a:defRPr/>
            </a:pPr>
            <a:r>
              <a:rPr lang="es-ES" dirty="0" smtClean="0"/>
              <a:t/>
            </a:r>
            <a:br>
              <a:rPr lang="es-ES" dirty="0" smtClean="0"/>
            </a:br>
            <a:r>
              <a:rPr lang="es-ES" dirty="0" smtClean="0"/>
              <a:t/>
            </a:r>
            <a:br>
              <a:rPr lang="es-ES" dirty="0" smtClean="0"/>
            </a:br>
            <a:endParaRPr lang="es-E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2 Marcador de contenido"/>
          <p:cNvSpPr>
            <a:spLocks noGrp="1"/>
          </p:cNvSpPr>
          <p:nvPr>
            <p:ph idx="1"/>
          </p:nvPr>
        </p:nvSpPr>
        <p:spPr>
          <a:xfrm>
            <a:off x="914400" y="928688"/>
            <a:ext cx="7772400" cy="5427662"/>
          </a:xfrm>
        </p:spPr>
        <p:txBody>
          <a:bodyPr/>
          <a:lstStyle/>
          <a:p>
            <a:r>
              <a:rPr lang="es-ES" b="1" smtClean="0">
                <a:latin typeface="Century Gothic" pitchFamily="34" charset="0"/>
              </a:rPr>
              <a:t>Pretendia demostrar: </a:t>
            </a:r>
          </a:p>
          <a:p>
            <a:r>
              <a:rPr lang="es-ES" smtClean="0">
                <a:latin typeface="Century Gothic" pitchFamily="34" charset="0"/>
              </a:rPr>
              <a:t>¿Puede condicionarse a un niño para que tema a un animal que aparece simultáneamente con un ruido fuerte?</a:t>
            </a:r>
          </a:p>
          <a:p>
            <a:r>
              <a:rPr lang="es-ES" smtClean="0">
                <a:latin typeface="Century Gothic" pitchFamily="34" charset="0"/>
              </a:rPr>
              <a:t>¿Se transferirá tal miedo a otros animales u objetos inanimados?</a:t>
            </a:r>
          </a:p>
          <a:p>
            <a:r>
              <a:rPr lang="es-ES" smtClean="0">
                <a:latin typeface="Century Gothic" pitchFamily="34" charset="0"/>
              </a:rPr>
              <a:t>¿Cuánto persistirá tal miedo?</a:t>
            </a:r>
          </a:p>
          <a:p>
            <a:pPr>
              <a:buFont typeface="Wingdings" pitchFamily="2" charset="2"/>
              <a:buNone/>
            </a:pPr>
            <a:endParaRPr lang="es-ES" b="1" smtClean="0">
              <a:latin typeface="Century Gothic" pitchFamily="34" charset="0"/>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14400" y="1000125"/>
            <a:ext cx="7772400" cy="5356225"/>
          </a:xfrm>
        </p:spPr>
        <p:txBody>
          <a:bodyPr>
            <a:normAutofit lnSpcReduction="10000"/>
          </a:bodyPr>
          <a:lstStyle/>
          <a:p>
            <a:pPr marL="411480" fontAlgn="auto">
              <a:spcAft>
                <a:spcPts val="0"/>
              </a:spcAft>
              <a:buFont typeface="Wingdings"/>
              <a:buChar char=""/>
              <a:defRPr/>
            </a:pPr>
            <a:r>
              <a:rPr lang="es-ES" b="1" dirty="0" smtClean="0">
                <a:latin typeface="Century Gothic" pitchFamily="34" charset="0"/>
              </a:rPr>
              <a:t>Contradicciones: </a:t>
            </a:r>
          </a:p>
          <a:p>
            <a:pPr marL="411480" fontAlgn="auto">
              <a:spcAft>
                <a:spcPts val="0"/>
              </a:spcAft>
              <a:buFont typeface="Wingdings"/>
              <a:buChar char=""/>
              <a:defRPr/>
            </a:pPr>
            <a:r>
              <a:rPr lang="es-ES" dirty="0" smtClean="0">
                <a:latin typeface="Century Gothic" pitchFamily="34" charset="0"/>
              </a:rPr>
              <a:t>El experimento con el pequeño Albert abrió el debate sobre la ética a la hora de experimentar con seres humanos, contribuyendo al establecimiento de límites para este tipo de experimentos en la denominada </a:t>
            </a:r>
            <a:r>
              <a:rPr lang="es-ES" dirty="0" err="1" smtClean="0">
                <a:latin typeface="Century Gothic" pitchFamily="34" charset="0"/>
              </a:rPr>
              <a:t>psicoética</a:t>
            </a:r>
            <a:r>
              <a:rPr lang="es-ES" dirty="0" smtClean="0">
                <a:latin typeface="Century Gothic" pitchFamily="34" charset="0"/>
              </a:rPr>
              <a:t>. Finalmente </a:t>
            </a:r>
            <a:r>
              <a:rPr lang="es-ES" dirty="0" err="1" smtClean="0">
                <a:latin typeface="Century Gothic" pitchFamily="34" charset="0"/>
              </a:rPr>
              <a:t>núnca</a:t>
            </a:r>
            <a:r>
              <a:rPr lang="es-ES" dirty="0" smtClean="0">
                <a:latin typeface="Century Gothic" pitchFamily="34" charset="0"/>
              </a:rPr>
              <a:t> se supo con exactitud lo que sucedió con el pequeño Albert.</a:t>
            </a:r>
            <a:r>
              <a:rPr lang="es-ES" dirty="0" smtClean="0"/>
              <a:t/>
            </a:r>
            <a:br>
              <a:rPr lang="es-ES" dirty="0" smtClean="0"/>
            </a:br>
            <a:r>
              <a:rPr lang="es-ES" dirty="0" smtClean="0"/>
              <a:t/>
            </a:r>
            <a:br>
              <a:rPr lang="es-ES" dirty="0" smtClean="0"/>
            </a:br>
            <a:endParaRPr lang="es-ES" b="1" dirty="0">
              <a:latin typeface="Century Gothic" pitchFamily="34" charset="0"/>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512064"/>
            <a:ext cx="7772400" cy="914400"/>
          </a:xfrm>
        </p:spPr>
        <p:txBody>
          <a:bodyPr/>
          <a:lstStyle/>
          <a:p>
            <a:pPr algn="ctr" fontAlgn="auto">
              <a:spcAft>
                <a:spcPts val="0"/>
              </a:spcAft>
              <a:defRPr/>
            </a:pPr>
            <a:r>
              <a:rPr lang="es-MX" sz="4400"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entury Gothic" pitchFamily="34" charset="0"/>
              </a:rPr>
              <a:t>Aportaciones</a:t>
            </a:r>
            <a:endParaRPr lang="es-MX" sz="4400"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entury Gothic" pitchFamily="34" charset="0"/>
            </a:endParaRPr>
          </a:p>
        </p:txBody>
      </p:sp>
      <p:sp>
        <p:nvSpPr>
          <p:cNvPr id="29698" name="2 Marcador de contenido"/>
          <p:cNvSpPr>
            <a:spLocks noGrp="1"/>
          </p:cNvSpPr>
          <p:nvPr>
            <p:ph idx="1"/>
          </p:nvPr>
        </p:nvSpPr>
        <p:spPr/>
        <p:txBody>
          <a:bodyPr/>
          <a:lstStyle/>
          <a:p>
            <a:pPr algn="just"/>
            <a:r>
              <a:rPr lang="es-MX" smtClean="0">
                <a:latin typeface="Century Gothic" pitchFamily="34" charset="0"/>
              </a:rPr>
              <a:t>Es la base para manipular a los pacientes, los estudiantes y las sociedades en general.</a:t>
            </a:r>
          </a:p>
          <a:p>
            <a:pPr algn="just"/>
            <a:endParaRPr lang="es-MX" smtClean="0">
              <a:latin typeface="Century Gothic" pitchFamily="34" charset="0"/>
            </a:endParaRPr>
          </a:p>
          <a:p>
            <a:endParaRPr lang="es-MX" smtClean="0"/>
          </a:p>
        </p:txBody>
      </p:sp>
      <p:pic>
        <p:nvPicPr>
          <p:cNvPr id="4" name="3 Imagen" descr="11792456897iFYeb.jpg"/>
          <p:cNvPicPr>
            <a:picLocks noChangeAspect="1"/>
          </p:cNvPicPr>
          <p:nvPr/>
        </p:nvPicPr>
        <p:blipFill>
          <a:blip r:embed="rId2" cstate="print"/>
          <a:stretch>
            <a:fillRect/>
          </a:stretch>
        </p:blipFill>
        <p:spPr>
          <a:xfrm rot="21050376">
            <a:off x="1929594" y="3666915"/>
            <a:ext cx="2265784" cy="2265784"/>
          </a:xfrm>
          <a:prstGeom prst="roundRect">
            <a:avLst>
              <a:gd name="adj" fmla="val 8594"/>
            </a:avLst>
          </a:prstGeom>
          <a:solidFill>
            <a:srgbClr val="FFFFFF">
              <a:shade val="85000"/>
            </a:srgbClr>
          </a:solidFill>
          <a:ln>
            <a:noFill/>
          </a:ln>
          <a:effectLst>
            <a:glow rad="139700">
              <a:schemeClr val="accent4">
                <a:satMod val="175000"/>
                <a:alpha val="40000"/>
              </a:schemeClr>
            </a:glow>
            <a:reflection blurRad="12700" stA="38000" endPos="28000" dist="5000" dir="5400000" sy="-100000" algn="bl" rotWithShape="0"/>
          </a:effectLst>
        </p:spPr>
      </p:pic>
      <p:pic>
        <p:nvPicPr>
          <p:cNvPr id="5" name="4 Imagen" descr="la-educacion.jpg"/>
          <p:cNvPicPr>
            <a:picLocks noChangeAspect="1"/>
          </p:cNvPicPr>
          <p:nvPr/>
        </p:nvPicPr>
        <p:blipFill>
          <a:blip r:embed="rId3" cstate="print"/>
          <a:stretch>
            <a:fillRect/>
          </a:stretch>
        </p:blipFill>
        <p:spPr>
          <a:xfrm rot="450541">
            <a:off x="4983380" y="3706807"/>
            <a:ext cx="3287632" cy="2103496"/>
          </a:xfrm>
          <a:prstGeom prst="roundRect">
            <a:avLst>
              <a:gd name="adj" fmla="val 8594"/>
            </a:avLst>
          </a:prstGeom>
          <a:solidFill>
            <a:srgbClr val="FFFFFF">
              <a:shade val="85000"/>
            </a:srgbClr>
          </a:solidFill>
          <a:ln>
            <a:noFill/>
          </a:ln>
          <a:effectLst>
            <a:glow rad="228600">
              <a:schemeClr val="accent3">
                <a:satMod val="175000"/>
                <a:alpha val="40000"/>
              </a:schemeClr>
            </a:glow>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2 Marcador de contenido"/>
          <p:cNvSpPr>
            <a:spLocks noGrp="1"/>
          </p:cNvSpPr>
          <p:nvPr>
            <p:ph sz="half" idx="1"/>
          </p:nvPr>
        </p:nvSpPr>
        <p:spPr>
          <a:xfrm>
            <a:off x="465138" y="908050"/>
            <a:ext cx="4038600" cy="5387975"/>
          </a:xfrm>
        </p:spPr>
        <p:txBody>
          <a:bodyPr/>
          <a:lstStyle/>
          <a:p>
            <a:r>
              <a:rPr lang="es-MX" smtClean="0">
                <a:latin typeface="Century Gothic" pitchFamily="34" charset="0"/>
              </a:rPr>
              <a:t>Aporto avances a la psicología industrial, educativa y específicamente un poco mas en la educación especial. </a:t>
            </a:r>
          </a:p>
          <a:p>
            <a:pPr>
              <a:buFont typeface="Wingdings" pitchFamily="2" charset="2"/>
              <a:buNone/>
            </a:pPr>
            <a:endParaRPr lang="es-MX" smtClean="0"/>
          </a:p>
        </p:txBody>
      </p:sp>
      <p:pic>
        <p:nvPicPr>
          <p:cNvPr id="5" name="4 Marcador de contenido" descr="articulo_888.jpg"/>
          <p:cNvPicPr>
            <a:picLocks noGrp="1" noChangeAspect="1"/>
          </p:cNvPicPr>
          <p:nvPr>
            <p:ph sz="half" idx="2"/>
          </p:nvPr>
        </p:nvPicPr>
        <p:blipFill>
          <a:blip r:embed="rId2" cstate="print"/>
          <a:stretch>
            <a:fillRect/>
          </a:stretch>
        </p:blipFill>
        <p:spPr>
          <a:xfrm rot="345878">
            <a:off x="5609170" y="1256582"/>
            <a:ext cx="2641818" cy="2044839"/>
          </a:xfrm>
          <a:prstGeom prst="roundRect">
            <a:avLst>
              <a:gd name="adj" fmla="val 17296"/>
            </a:avLst>
          </a:prstGeom>
          <a:solidFill>
            <a:srgbClr val="FFFFFF">
              <a:shade val="85000"/>
            </a:srgbClr>
          </a:solidFill>
          <a:effectLst>
            <a:reflection blurRad="12700" stA="38000" endPos="28000" dist="5000" dir="5400000" sy="-100000" algn="bl" rotWithShape="0"/>
          </a:effectLst>
        </p:spPr>
      </p:pic>
      <p:pic>
        <p:nvPicPr>
          <p:cNvPr id="6" name="5 Imagen" descr="psicologia de la educacion.jpg"/>
          <p:cNvPicPr>
            <a:picLocks noChangeAspect="1"/>
          </p:cNvPicPr>
          <p:nvPr/>
        </p:nvPicPr>
        <p:blipFill>
          <a:blip r:embed="rId3" cstate="print"/>
          <a:stretch>
            <a:fillRect/>
          </a:stretch>
        </p:blipFill>
        <p:spPr>
          <a:xfrm rot="20971084">
            <a:off x="4480347" y="3805387"/>
            <a:ext cx="3196277" cy="23972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512064"/>
            <a:ext cx="7772400" cy="914400"/>
          </a:xfrm>
        </p:spPr>
        <p:txBody>
          <a:bodyPr/>
          <a:lstStyle/>
          <a:p>
            <a:pPr algn="ctr" fontAlgn="auto">
              <a:spcAft>
                <a:spcPts val="0"/>
              </a:spcAft>
              <a:defRPr/>
            </a:pPr>
            <a:r>
              <a:rPr lang="es-MX" sz="4400" spc="0" dirty="0" smtClean="0">
                <a:ln w="18000">
                  <a:solidFill>
                    <a:schemeClr val="accent2">
                      <a:satMod val="140000"/>
                    </a:schemeClr>
                  </a:solidFill>
                  <a:prstDash val="solid"/>
                  <a:miter lim="800000"/>
                </a:ln>
                <a:solidFill>
                  <a:schemeClr val="accent4">
                    <a:lumMod val="60000"/>
                    <a:lumOff val="40000"/>
                  </a:schemeClr>
                </a:solidFill>
                <a:effectLst>
                  <a:outerShdw blurRad="25500" dist="23000" dir="7020000" algn="tl">
                    <a:srgbClr val="000000">
                      <a:alpha val="50000"/>
                    </a:srgbClr>
                  </a:outerShdw>
                </a:effectLst>
                <a:latin typeface="Century Gothic" pitchFamily="34" charset="0"/>
              </a:rPr>
              <a:t>Desventajas</a:t>
            </a:r>
            <a:endParaRPr lang="es-MX" sz="4400" dirty="0">
              <a:solidFill>
                <a:schemeClr val="accent4">
                  <a:lumMod val="60000"/>
                  <a:lumOff val="40000"/>
                </a:schemeClr>
              </a:solidFill>
              <a:latin typeface="Century Gothic" pitchFamily="34" charset="0"/>
            </a:endParaRPr>
          </a:p>
        </p:txBody>
      </p:sp>
      <p:sp>
        <p:nvSpPr>
          <p:cNvPr id="31746" name="2 Marcador de contenido"/>
          <p:cNvSpPr>
            <a:spLocks noGrp="1"/>
          </p:cNvSpPr>
          <p:nvPr>
            <p:ph idx="1"/>
          </p:nvPr>
        </p:nvSpPr>
        <p:spPr/>
        <p:txBody>
          <a:bodyPr/>
          <a:lstStyle/>
          <a:p>
            <a:r>
              <a:rPr lang="es-MX" smtClean="0">
                <a:latin typeface="Century Gothic" pitchFamily="34" charset="0"/>
              </a:rPr>
              <a:t>El conductismo es manipulador, busca no solamente entender la conducta humana si no predecirla y controlarla.</a:t>
            </a:r>
          </a:p>
          <a:p>
            <a:endParaRPr lang="es-MX" smtClean="0"/>
          </a:p>
        </p:txBody>
      </p:sp>
      <p:pic>
        <p:nvPicPr>
          <p:cNvPr id="4" name="3 Imagen" descr="glosario_cultura_reviu_que_es_la_manipulacion_y_manipular.jpg"/>
          <p:cNvPicPr>
            <a:picLocks noChangeAspect="1"/>
          </p:cNvPicPr>
          <p:nvPr/>
        </p:nvPicPr>
        <p:blipFill>
          <a:blip r:embed="rId2" cstate="print"/>
          <a:stretch>
            <a:fillRect/>
          </a:stretch>
        </p:blipFill>
        <p:spPr>
          <a:xfrm rot="21368765">
            <a:off x="1427670" y="3667517"/>
            <a:ext cx="3387067" cy="25077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4 Imagen" descr="manipulacion.gif"/>
          <p:cNvPicPr>
            <a:picLocks noChangeAspect="1"/>
          </p:cNvPicPr>
          <p:nvPr/>
        </p:nvPicPr>
        <p:blipFill>
          <a:blip r:embed="rId3" cstate="print"/>
          <a:stretch>
            <a:fillRect/>
          </a:stretch>
        </p:blipFill>
        <p:spPr>
          <a:xfrm rot="356823">
            <a:off x="5556972" y="3664418"/>
            <a:ext cx="2284844" cy="21170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684213" y="2636838"/>
            <a:ext cx="8156575" cy="1425575"/>
          </a:xfrm>
        </p:spPr>
        <p:txBody>
          <a:bodyPr/>
          <a:lstStyle/>
          <a:p>
            <a:pPr algn="ctr" fontAlgn="auto">
              <a:spcAft>
                <a:spcPts val="0"/>
              </a:spcAft>
              <a:defRPr/>
            </a:pPr>
            <a:r>
              <a:rPr lang="es-MX" sz="5400" dirty="0" smtClean="0">
                <a:solidFill>
                  <a:schemeClr val="tx2">
                    <a:satMod val="200000"/>
                  </a:schemeClr>
                </a:solidFill>
                <a:latin typeface="Century Gothic" pitchFamily="34" charset="0"/>
              </a:rPr>
              <a:t>C O N D U C T I S M O </a:t>
            </a:r>
            <a:endParaRPr lang="es-MX" sz="5400" dirty="0">
              <a:solidFill>
                <a:schemeClr val="tx2">
                  <a:satMod val="200000"/>
                </a:schemeClr>
              </a:solidFill>
              <a:latin typeface="Century Gothic"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ppt_w</p:attrName>
                                        </p:attrNameLst>
                                      </p:cBhvr>
                                      <p:tavLst>
                                        <p:tav tm="0" fmla="#ppt_w*sin(2.5*pi*$)">
                                          <p:val>
                                            <p:fltVal val="0"/>
                                          </p:val>
                                        </p:tav>
                                        <p:tav tm="100000">
                                          <p:val>
                                            <p:fltVal val="1"/>
                                          </p:val>
                                        </p:tav>
                                      </p:tavLst>
                                    </p:anim>
                                    <p:anim calcmode="lin" valueType="num">
                                      <p:cBhvr>
                                        <p:cTn id="9" dur="1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2 Marcador de contenido"/>
          <p:cNvSpPr>
            <a:spLocks noGrp="1"/>
          </p:cNvSpPr>
          <p:nvPr>
            <p:ph sz="half" idx="1"/>
          </p:nvPr>
        </p:nvSpPr>
        <p:spPr>
          <a:xfrm>
            <a:off x="465138" y="765175"/>
            <a:ext cx="4038600" cy="5530850"/>
          </a:xfrm>
        </p:spPr>
        <p:txBody>
          <a:bodyPr/>
          <a:lstStyle/>
          <a:p>
            <a:endParaRPr lang="es-MX" smtClean="0">
              <a:latin typeface="Century Gothic" pitchFamily="34" charset="0"/>
            </a:endParaRPr>
          </a:p>
          <a:p>
            <a:endParaRPr lang="es-MX" smtClean="0">
              <a:latin typeface="Century Gothic" pitchFamily="34" charset="0"/>
            </a:endParaRPr>
          </a:p>
          <a:p>
            <a:r>
              <a:rPr lang="es-MX" smtClean="0">
                <a:latin typeface="Century Gothic" pitchFamily="34" charset="0"/>
              </a:rPr>
              <a:t>El hombre es despojado de su responsabilidad, de su libertad y de su dignidad y es reducido para ser moldeado.</a:t>
            </a:r>
          </a:p>
          <a:p>
            <a:endParaRPr lang="es-MX" smtClean="0"/>
          </a:p>
        </p:txBody>
      </p:sp>
      <p:pic>
        <p:nvPicPr>
          <p:cNvPr id="5" name="4 Marcador de contenido" descr="expresion.jpg"/>
          <p:cNvPicPr>
            <a:picLocks noGrp="1" noChangeAspect="1"/>
          </p:cNvPicPr>
          <p:nvPr>
            <p:ph sz="half" idx="2"/>
          </p:nvPr>
        </p:nvPicPr>
        <p:blipFill>
          <a:blip r:embed="rId2" cstate="print"/>
          <a:stretch>
            <a:fillRect/>
          </a:stretch>
        </p:blipFill>
        <p:spPr>
          <a:xfrm rot="21370906">
            <a:off x="5096130" y="646873"/>
            <a:ext cx="3044686" cy="2867079"/>
          </a:xfrm>
          <a:prstGeom prst="roundRect">
            <a:avLst>
              <a:gd name="adj" fmla="val 8594"/>
            </a:avLst>
          </a:prstGeom>
          <a:solidFill>
            <a:srgbClr val="FFFFFF">
              <a:shade val="85000"/>
            </a:srgbClr>
          </a:solidFill>
          <a:effectLst>
            <a:reflection blurRad="12700" stA="38000" endPos="28000" dist="5000" dir="5400000" sy="-100000" algn="bl" rotWithShape="0"/>
          </a:effectLst>
        </p:spPr>
      </p:pic>
      <p:pic>
        <p:nvPicPr>
          <p:cNvPr id="6" name="5 Imagen" descr="libertad_sin_prejuicio.jpg"/>
          <p:cNvPicPr>
            <a:picLocks noChangeAspect="1"/>
          </p:cNvPicPr>
          <p:nvPr/>
        </p:nvPicPr>
        <p:blipFill>
          <a:blip r:embed="rId3" cstate="print"/>
          <a:stretch>
            <a:fillRect/>
          </a:stretch>
        </p:blipFill>
        <p:spPr>
          <a:xfrm rot="404147">
            <a:off x="5024293" y="4166600"/>
            <a:ext cx="3303916" cy="20190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00113" y="512763"/>
            <a:ext cx="7786687" cy="828675"/>
          </a:xfrm>
        </p:spPr>
        <p:txBody>
          <a:bodyPr/>
          <a:lstStyle/>
          <a:p>
            <a:pPr algn="ctr" fontAlgn="auto">
              <a:spcAft>
                <a:spcPts val="0"/>
              </a:spcAft>
              <a:defRPr/>
            </a:pPr>
            <a:r>
              <a:rPr lang="es-MX" sz="4400" dirty="0" err="1" smtClean="0">
                <a:solidFill>
                  <a:schemeClr val="tx2">
                    <a:satMod val="200000"/>
                  </a:schemeClr>
                </a:solidFill>
                <a:latin typeface="Century Gothic" pitchFamily="34" charset="0"/>
              </a:rPr>
              <a:t>Conclusion</a:t>
            </a:r>
            <a:r>
              <a:rPr lang="es-MX" sz="4400" dirty="0" smtClean="0">
                <a:solidFill>
                  <a:schemeClr val="tx2">
                    <a:satMod val="200000"/>
                  </a:schemeClr>
                </a:solidFill>
                <a:latin typeface="Century Gothic" pitchFamily="34" charset="0"/>
              </a:rPr>
              <a:t> </a:t>
            </a:r>
            <a:endParaRPr lang="es-MX" sz="4400" dirty="0">
              <a:solidFill>
                <a:schemeClr val="tx2">
                  <a:satMod val="200000"/>
                </a:schemeClr>
              </a:solidFill>
              <a:latin typeface="Century Gothic" pitchFamily="34" charset="0"/>
            </a:endParaRPr>
          </a:p>
        </p:txBody>
      </p:sp>
      <p:sp>
        <p:nvSpPr>
          <p:cNvPr id="3" name="2 Marcador de contenido"/>
          <p:cNvSpPr>
            <a:spLocks noGrp="1"/>
          </p:cNvSpPr>
          <p:nvPr>
            <p:ph idx="1"/>
          </p:nvPr>
        </p:nvSpPr>
        <p:spPr/>
        <p:txBody>
          <a:bodyPr>
            <a:normAutofit lnSpcReduction="10000"/>
          </a:bodyPr>
          <a:lstStyle/>
          <a:p>
            <a:pPr marL="411480" algn="just" fontAlgn="auto">
              <a:spcAft>
                <a:spcPts val="0"/>
              </a:spcAft>
              <a:buFont typeface="Wingdings"/>
              <a:buChar char=""/>
              <a:defRPr/>
            </a:pPr>
            <a:r>
              <a:rPr lang="es-ES" sz="2800" dirty="0" smtClean="0">
                <a:solidFill>
                  <a:schemeClr val="tx1">
                    <a:lumMod val="95000"/>
                  </a:schemeClr>
                </a:solidFill>
                <a:latin typeface="Century Gothic" pitchFamily="34" charset="0"/>
              </a:rPr>
              <a:t>Conforme el conductismo evolucionó, su filosofía se amplió considerablemente. Hoy en día la perspectiva </a:t>
            </a:r>
            <a:r>
              <a:rPr lang="es-ES" sz="2800" dirty="0" err="1" smtClean="0">
                <a:solidFill>
                  <a:schemeClr val="tx1">
                    <a:lumMod val="95000"/>
                  </a:schemeClr>
                </a:solidFill>
                <a:latin typeface="Century Gothic" pitchFamily="34" charset="0"/>
              </a:rPr>
              <a:t>conductivista</a:t>
            </a:r>
            <a:r>
              <a:rPr lang="es-ES" sz="2800" dirty="0" smtClean="0">
                <a:solidFill>
                  <a:schemeClr val="tx1">
                    <a:lumMod val="95000"/>
                  </a:schemeClr>
                </a:solidFill>
                <a:latin typeface="Century Gothic" pitchFamily="34" charset="0"/>
              </a:rPr>
              <a:t> es mucho más flexible de lo que era en la época de Watson. las principales características del conductismo moderno son su intenso compromiso para hacer preguntas claras  y precisas y usar métodos relativamente objetivos para realizar una investigación cuidadosa.</a:t>
            </a:r>
            <a:endParaRPr lang="es-MX" dirty="0">
              <a:solidFill>
                <a:schemeClr val="tx1">
                  <a:lumMod val="95000"/>
                </a:schemeClr>
              </a:solidFill>
              <a:latin typeface="Century Gothic" pitchFamily="34" charset="0"/>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pacotraver.files.wordpress.com/2009/08/mente-compu.jpg"/>
          <p:cNvPicPr>
            <a:picLocks noChangeAspect="1" noChangeArrowheads="1"/>
          </p:cNvPicPr>
          <p:nvPr/>
        </p:nvPicPr>
        <p:blipFill>
          <a:blip r:embed="rId2" cstate="print">
            <a:lum bright="-40000" contrast="40000"/>
          </a:blip>
          <a:srcRect/>
          <a:stretch>
            <a:fillRect/>
          </a:stretch>
        </p:blipFill>
        <p:spPr bwMode="auto">
          <a:xfrm>
            <a:off x="683568" y="1196752"/>
            <a:ext cx="8064896" cy="5394472"/>
          </a:xfrm>
          <a:prstGeom prst="rect">
            <a:avLst/>
          </a:prstGeom>
          <a:ln>
            <a:noFill/>
          </a:ln>
          <a:effectLst>
            <a:softEdge rad="112500"/>
          </a:effectLst>
        </p:spPr>
      </p:pic>
      <p:sp>
        <p:nvSpPr>
          <p:cNvPr id="2" name="1 Título"/>
          <p:cNvSpPr>
            <a:spLocks noGrp="1"/>
          </p:cNvSpPr>
          <p:nvPr>
            <p:ph type="title"/>
          </p:nvPr>
        </p:nvSpPr>
        <p:spPr/>
        <p:txBody>
          <a:bodyPr/>
          <a:lstStyle/>
          <a:p>
            <a:pPr algn="ctr" fontAlgn="auto">
              <a:spcAft>
                <a:spcPts val="0"/>
              </a:spcAft>
              <a:defRPr/>
            </a:pPr>
            <a:r>
              <a:rPr lang="es-MX" sz="4400" dirty="0" smtClean="0">
                <a:solidFill>
                  <a:schemeClr val="tx2">
                    <a:satMod val="200000"/>
                  </a:schemeClr>
                </a:solidFill>
                <a:latin typeface="Century Gothic" pitchFamily="34" charset="0"/>
              </a:rPr>
              <a:t>Conclusión</a:t>
            </a:r>
            <a:endParaRPr lang="es-MX" sz="4400" dirty="0">
              <a:solidFill>
                <a:schemeClr val="tx2">
                  <a:satMod val="200000"/>
                </a:schemeClr>
              </a:solidFill>
              <a:latin typeface="Century Gothic" pitchFamily="34" charset="0"/>
            </a:endParaRPr>
          </a:p>
        </p:txBody>
      </p:sp>
      <p:sp>
        <p:nvSpPr>
          <p:cNvPr id="5" name="4 Marcador de contenido"/>
          <p:cNvSpPr>
            <a:spLocks noGrp="1"/>
          </p:cNvSpPr>
          <p:nvPr>
            <p:ph idx="1"/>
          </p:nvPr>
        </p:nvSpPr>
        <p:spPr>
          <a:xfrm>
            <a:off x="1187450" y="1784350"/>
            <a:ext cx="7499350" cy="4452938"/>
          </a:xfrm>
        </p:spPr>
        <p:txBody>
          <a:bodyPr>
            <a:normAutofit fontScale="92500"/>
          </a:bodyPr>
          <a:lstStyle/>
          <a:p>
            <a:pPr marL="411480" fontAlgn="auto">
              <a:spcAft>
                <a:spcPts val="0"/>
              </a:spcAft>
              <a:buFont typeface="Wingdings"/>
              <a:buChar char=""/>
              <a:defRPr/>
            </a:pPr>
            <a:r>
              <a:rPr lang="es-ES" sz="2800" dirty="0" smtClean="0">
                <a:latin typeface="Century Gothic" pitchFamily="34" charset="0"/>
              </a:rPr>
              <a:t>Conforme el conductismo evolucionó, su filosofía se amplió considerablemente. Hoy en día la perspectiva </a:t>
            </a:r>
            <a:r>
              <a:rPr lang="es-ES" sz="2800" dirty="0" err="1" smtClean="0">
                <a:latin typeface="Century Gothic" pitchFamily="34" charset="0"/>
              </a:rPr>
              <a:t>conductivista</a:t>
            </a:r>
            <a:r>
              <a:rPr lang="es-ES" sz="2800" dirty="0" smtClean="0">
                <a:latin typeface="Century Gothic" pitchFamily="34" charset="0"/>
              </a:rPr>
              <a:t> es mucho más flexible de lo que era en la época de Watson. las principales características del conductismo moderno son su intenso compromiso para hacer preguntas claras  y precisas y usar métodos relativamente objetivos para realizar una investigación cuidadosa.</a:t>
            </a:r>
            <a:endParaRPr lang="es-MX" dirty="0">
              <a:latin typeface="Century Gothic" pitchFamily="34" charset="0"/>
            </a:endParaRPr>
          </a:p>
        </p:txBody>
      </p:sp>
      <p:pic>
        <p:nvPicPr>
          <p:cNvPr id="7" name="Picture 2" descr="http://3.bp.blogspot.com/-lNrSulmsgHM/TdOIdJUX7JI/AAAAAAAAC4c/-X6RJ06RMDQ/s640/Pavlov.jpg"/>
          <p:cNvPicPr>
            <a:picLocks noChangeAspect="1" noChangeArrowheads="1"/>
          </p:cNvPicPr>
          <p:nvPr/>
        </p:nvPicPr>
        <p:blipFill>
          <a:blip r:embed="rId3" cstate="print">
            <a:lum bright="-10000" contrast="20000"/>
          </a:blip>
          <a:srcRect/>
          <a:stretch>
            <a:fillRect/>
          </a:stretch>
        </p:blipFill>
        <p:spPr bwMode="auto">
          <a:xfrm>
            <a:off x="539552" y="404664"/>
            <a:ext cx="8424936" cy="6264696"/>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19256" cy="641226"/>
          </a:xfrm>
        </p:spPr>
        <p:txBody>
          <a:bodyPr/>
          <a:lstStyle/>
          <a:p>
            <a:pPr algn="ctr" fontAlgn="auto">
              <a:spcAft>
                <a:spcPts val="0"/>
              </a:spcAft>
              <a:defRPr/>
            </a:pPr>
            <a:r>
              <a:rPr lang="es-MX" sz="4400" spc="0" dirty="0" smtClean="0">
                <a:ln w="18000">
                  <a:solidFill>
                    <a:schemeClr val="accent2">
                      <a:satMod val="140000"/>
                    </a:schemeClr>
                  </a:solidFill>
                  <a:prstDash val="solid"/>
                  <a:miter lim="800000"/>
                </a:ln>
                <a:solidFill>
                  <a:schemeClr val="bg2">
                    <a:lumMod val="20000"/>
                    <a:lumOff val="80000"/>
                  </a:schemeClr>
                </a:solidFill>
                <a:latin typeface="Century Gothic" pitchFamily="34" charset="0"/>
              </a:rPr>
              <a:t>Conductismo</a:t>
            </a:r>
            <a:endParaRPr lang="es-MX" sz="4400" spc="0" dirty="0">
              <a:ln w="18415" cmpd="sng">
                <a:solidFill>
                  <a:srgbClr val="FFFFFF"/>
                </a:solidFill>
                <a:prstDash val="solid"/>
              </a:ln>
              <a:solidFill>
                <a:schemeClr val="bg2">
                  <a:lumMod val="20000"/>
                  <a:lumOff val="80000"/>
                </a:schemeClr>
              </a:solidFill>
              <a:latin typeface="Century Gothic" pitchFamily="34" charset="0"/>
            </a:endParaRPr>
          </a:p>
        </p:txBody>
      </p:sp>
      <p:sp>
        <p:nvSpPr>
          <p:cNvPr id="15362" name="2 Marcador de contenido"/>
          <p:cNvSpPr>
            <a:spLocks noGrp="1"/>
          </p:cNvSpPr>
          <p:nvPr>
            <p:ph idx="1"/>
          </p:nvPr>
        </p:nvSpPr>
        <p:spPr>
          <a:xfrm>
            <a:off x="468313" y="981075"/>
            <a:ext cx="8362950" cy="5472113"/>
          </a:xfrm>
        </p:spPr>
        <p:txBody>
          <a:bodyPr/>
          <a:lstStyle/>
          <a:p>
            <a:r>
              <a:rPr lang="es-MX" sz="2000" smtClean="0">
                <a:latin typeface="Century Gothic" pitchFamily="34" charset="0"/>
              </a:rPr>
              <a:t>Corriente psicológica que considera la conducta o comportamiento como el objeto de estudio de la psicología. Este objeto es entendido de diversos modos, según el enfoque conductista del cual se parte al cual se quiera llegar.</a:t>
            </a:r>
          </a:p>
          <a:p>
            <a:r>
              <a:rPr lang="es-MX" sz="2000" smtClean="0">
                <a:latin typeface="Century Gothic" pitchFamily="34" charset="0"/>
              </a:rPr>
              <a:t>En “suma” Constituye una manera de estudiar lo psicológico desde la perspectiva de una ciencia de la conducta, sin mentalismo (atribuciones dualistas extra materiales como el alma o la mente), ni reduccionismos (utilizar explicaciones tomadas de disciplinas como la neurología, la lógica, la sociología o el procesamiento de información).</a:t>
            </a:r>
          </a:p>
          <a:p>
            <a:pPr>
              <a:buFont typeface="Wingdings" pitchFamily="2" charset="2"/>
              <a:buNone/>
            </a:pPr>
            <a:endParaRPr lang="es-MX" sz="2000" smtClean="0"/>
          </a:p>
          <a:p>
            <a:pPr>
              <a:buFont typeface="Wingdings" pitchFamily="2" charset="2"/>
              <a:buNone/>
            </a:pPr>
            <a:endParaRPr lang="es-MX" sz="2000" smtClean="0"/>
          </a:p>
        </p:txBody>
      </p:sp>
      <p:pic>
        <p:nvPicPr>
          <p:cNvPr id="3" name="Picture 2" descr="http://usdelestic2008grup4.wikispaces.com/file/view/inicio_conductismo.jpg/50245657/inicio_conductismo.jpg"/>
          <p:cNvPicPr>
            <a:picLocks noChangeAspect="1" noChangeArrowheads="1"/>
          </p:cNvPicPr>
          <p:nvPr/>
        </p:nvPicPr>
        <p:blipFill>
          <a:blip r:embed="rId2" cstate="print"/>
          <a:srcRect/>
          <a:stretch>
            <a:fillRect/>
          </a:stretch>
        </p:blipFill>
        <p:spPr bwMode="auto">
          <a:xfrm>
            <a:off x="1259632" y="4365104"/>
            <a:ext cx="1656184" cy="20817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364" name="Picture 4" descr="http://4.bp.blogspot.com/_eo0rOFbOrTI/TLChCtUMcoI/AAAAAAAAAAU/lTCqjwqsYdo/s1600/Conductismo%5B1%5D.JPG"/>
          <p:cNvPicPr>
            <a:picLocks noChangeAspect="1" noChangeArrowheads="1"/>
          </p:cNvPicPr>
          <p:nvPr/>
        </p:nvPicPr>
        <p:blipFill>
          <a:blip r:embed="rId3" cstate="print"/>
          <a:srcRect/>
          <a:stretch>
            <a:fillRect/>
          </a:stretch>
        </p:blipFill>
        <p:spPr bwMode="auto">
          <a:xfrm>
            <a:off x="4644008" y="4365104"/>
            <a:ext cx="3048000" cy="2238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es.dreamstime.com/cerebro-gris-thumb3546325.jpg"/>
          <p:cNvPicPr>
            <a:picLocks noChangeAspect="1" noChangeArrowheads="1"/>
          </p:cNvPicPr>
          <p:nvPr/>
        </p:nvPicPr>
        <p:blipFill>
          <a:blip r:embed="rId2" cstate="print"/>
          <a:srcRect b="10101"/>
          <a:stretch>
            <a:fillRect/>
          </a:stretch>
        </p:blipFill>
        <p:spPr bwMode="auto">
          <a:xfrm>
            <a:off x="755576" y="1412776"/>
            <a:ext cx="8136904" cy="5112568"/>
          </a:xfrm>
          <a:prstGeom prst="rect">
            <a:avLst/>
          </a:prstGeom>
          <a:ln>
            <a:noFill/>
          </a:ln>
          <a:effectLst>
            <a:softEdge rad="317500"/>
          </a:effectLst>
        </p:spPr>
      </p:pic>
      <p:sp>
        <p:nvSpPr>
          <p:cNvPr id="2" name="1 Título"/>
          <p:cNvSpPr>
            <a:spLocks noGrp="1"/>
          </p:cNvSpPr>
          <p:nvPr>
            <p:ph type="title" idx="4294967295"/>
          </p:nvPr>
        </p:nvSpPr>
        <p:spPr>
          <a:xfrm>
            <a:off x="914400" y="512064"/>
            <a:ext cx="7772400" cy="914400"/>
          </a:xfrm>
        </p:spPr>
        <p:txBody>
          <a:bodyPr/>
          <a:lstStyle/>
          <a:p>
            <a:pPr algn="ctr" fontAlgn="auto">
              <a:spcAft>
                <a:spcPts val="0"/>
              </a:spcAft>
              <a:defRPr/>
            </a:pPr>
            <a:r>
              <a:rPr lang="es-MX" sz="4400" spc="0" dirty="0" smtClean="0">
                <a:ln w="19050">
                  <a:solidFill>
                    <a:schemeClr val="tx2">
                      <a:tint val="1000"/>
                    </a:schemeClr>
                  </a:solidFill>
                  <a:prstDash val="solid"/>
                </a:ln>
                <a:solidFill>
                  <a:schemeClr val="accent3"/>
                </a:solidFill>
                <a:latin typeface="Century Gothic" pitchFamily="34" charset="0"/>
              </a:rPr>
              <a:t>Origen del Conductismo </a:t>
            </a:r>
            <a:endParaRPr lang="es-MX" sz="4400" spc="0" dirty="0">
              <a:ln w="19050">
                <a:solidFill>
                  <a:schemeClr val="tx2">
                    <a:tint val="1000"/>
                  </a:schemeClr>
                </a:solidFill>
                <a:prstDash val="solid"/>
              </a:ln>
              <a:solidFill>
                <a:schemeClr val="accent3"/>
              </a:solidFill>
              <a:latin typeface="Century Gothic" pitchFamily="34" charset="0"/>
            </a:endParaRPr>
          </a:p>
        </p:txBody>
      </p:sp>
      <p:sp>
        <p:nvSpPr>
          <p:cNvPr id="5" name="4 Marcador de contenido"/>
          <p:cNvSpPr>
            <a:spLocks noGrp="1"/>
          </p:cNvSpPr>
          <p:nvPr>
            <p:ph idx="4294967295"/>
          </p:nvPr>
        </p:nvSpPr>
        <p:spPr>
          <a:xfrm>
            <a:off x="914400" y="1700213"/>
            <a:ext cx="7772400" cy="4656137"/>
          </a:xfrm>
        </p:spPr>
        <p:txBody>
          <a:bodyPr>
            <a:normAutofit fontScale="85000" lnSpcReduction="20000"/>
          </a:bodyPr>
          <a:lstStyle/>
          <a:p>
            <a:pPr marL="411480" algn="just" fontAlgn="auto">
              <a:spcAft>
                <a:spcPts val="0"/>
              </a:spcAft>
              <a:buFont typeface="Wingdings"/>
              <a:buChar char=""/>
              <a:defRPr/>
            </a:pPr>
            <a:r>
              <a:rPr lang="es-ES" sz="3200" dirty="0" smtClean="0">
                <a:solidFill>
                  <a:schemeClr val="bg1"/>
                </a:solidFill>
                <a:latin typeface="Century Gothic" pitchFamily="34" charset="0"/>
              </a:rPr>
              <a:t>Sus inicios se remontan a las primeras décadas del siglo XX.</a:t>
            </a:r>
          </a:p>
          <a:p>
            <a:pPr marL="411480" algn="just" fontAlgn="auto">
              <a:spcAft>
                <a:spcPts val="0"/>
              </a:spcAft>
              <a:buFont typeface="Wingdings"/>
              <a:buNone/>
              <a:defRPr/>
            </a:pPr>
            <a:endParaRPr lang="es-ES" sz="3200" dirty="0" smtClean="0">
              <a:solidFill>
                <a:schemeClr val="bg1"/>
              </a:solidFill>
              <a:latin typeface="Century Gothic" pitchFamily="34" charset="0"/>
            </a:endParaRPr>
          </a:p>
          <a:p>
            <a:pPr marL="411480" algn="just" fontAlgn="auto">
              <a:spcAft>
                <a:spcPts val="0"/>
              </a:spcAft>
              <a:buFont typeface="Wingdings"/>
              <a:buChar char=""/>
              <a:defRPr/>
            </a:pPr>
            <a:r>
              <a:rPr lang="es-ES" sz="3200" dirty="0" smtClean="0">
                <a:solidFill>
                  <a:schemeClr val="bg1"/>
                </a:solidFill>
                <a:latin typeface="Century Gothic" pitchFamily="34" charset="0"/>
              </a:rPr>
              <a:t>El conductismo surge como una teoría psicológica</a:t>
            </a:r>
          </a:p>
          <a:p>
            <a:pPr marL="411480" algn="just" fontAlgn="auto">
              <a:spcAft>
                <a:spcPts val="0"/>
              </a:spcAft>
              <a:buFont typeface="Wingdings"/>
              <a:buNone/>
              <a:defRPr/>
            </a:pPr>
            <a:endParaRPr lang="es-ES" sz="3200" dirty="0" smtClean="0">
              <a:solidFill>
                <a:schemeClr val="bg1"/>
              </a:solidFill>
              <a:latin typeface="Century Gothic" pitchFamily="34" charset="0"/>
            </a:endParaRPr>
          </a:p>
          <a:p>
            <a:pPr marL="411480" algn="just" fontAlgn="auto">
              <a:spcAft>
                <a:spcPts val="0"/>
              </a:spcAft>
              <a:buFont typeface="Wingdings"/>
              <a:buChar char=""/>
              <a:defRPr/>
            </a:pPr>
            <a:r>
              <a:rPr lang="es-ES" sz="3200" dirty="0" smtClean="0">
                <a:solidFill>
                  <a:schemeClr val="bg1"/>
                </a:solidFill>
                <a:latin typeface="Century Gothic" pitchFamily="34" charset="0"/>
              </a:rPr>
              <a:t>Surge como un rechazo al método de “introspección”</a:t>
            </a:r>
          </a:p>
          <a:p>
            <a:pPr marL="411480" algn="just" fontAlgn="auto">
              <a:spcAft>
                <a:spcPts val="0"/>
              </a:spcAft>
              <a:buFont typeface="Wingdings"/>
              <a:buNone/>
              <a:defRPr/>
            </a:pPr>
            <a:endParaRPr lang="es-ES" sz="3200" dirty="0" smtClean="0">
              <a:solidFill>
                <a:schemeClr val="bg1"/>
              </a:solidFill>
              <a:latin typeface="Century Gothic" pitchFamily="34" charset="0"/>
            </a:endParaRPr>
          </a:p>
          <a:p>
            <a:pPr marL="411480" algn="just" fontAlgn="auto">
              <a:spcAft>
                <a:spcPts val="0"/>
              </a:spcAft>
              <a:buFont typeface="Wingdings"/>
              <a:buChar char=""/>
              <a:defRPr/>
            </a:pPr>
            <a:r>
              <a:rPr lang="es-ES" sz="3200" dirty="0" smtClean="0">
                <a:solidFill>
                  <a:schemeClr val="bg1"/>
                </a:solidFill>
                <a:latin typeface="Century Gothic" pitchFamily="34" charset="0"/>
              </a:rPr>
              <a:t>Establece la conducta como el único medio valido para hacer investigaciones. </a:t>
            </a:r>
          </a:p>
          <a:p>
            <a:pPr marL="411480" algn="just" fontAlgn="auto">
              <a:spcAft>
                <a:spcPts val="0"/>
              </a:spcAft>
              <a:buFont typeface="Wingdings"/>
              <a:buChar char=""/>
              <a:defRPr/>
            </a:pPr>
            <a:endParaRPr lang="es-MX" dirty="0">
              <a:latin typeface="Century Gothic" pitchFamily="34" charset="0"/>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395536" y="512064"/>
            <a:ext cx="7881688" cy="900712"/>
          </a:xfrm>
        </p:spPr>
        <p:txBody>
          <a:bodyPr/>
          <a:lstStyle/>
          <a:p>
            <a:pPr algn="ctr" fontAlgn="auto">
              <a:spcAft>
                <a:spcPts val="0"/>
              </a:spcAft>
              <a:defRPr/>
            </a:pPr>
            <a:r>
              <a:rPr lang="es-ES" sz="4400" spc="0" dirty="0" smtClean="0">
                <a:ln w="18000">
                  <a:solidFill>
                    <a:schemeClr val="accent2">
                      <a:satMod val="140000"/>
                    </a:schemeClr>
                  </a:solidFill>
                  <a:prstDash val="solid"/>
                  <a:miter lim="800000"/>
                </a:ln>
                <a:solidFill>
                  <a:schemeClr val="accent4">
                    <a:lumMod val="60000"/>
                    <a:lumOff val="40000"/>
                  </a:schemeClr>
                </a:solidFill>
                <a:latin typeface="Century Gothic" pitchFamily="34" charset="0"/>
              </a:rPr>
              <a:t>Iván </a:t>
            </a:r>
            <a:r>
              <a:rPr lang="es-ES" sz="4400" spc="0" dirty="0" err="1" smtClean="0">
                <a:ln w="18000">
                  <a:solidFill>
                    <a:schemeClr val="accent2">
                      <a:satMod val="140000"/>
                    </a:schemeClr>
                  </a:solidFill>
                  <a:prstDash val="solid"/>
                  <a:miter lim="800000"/>
                </a:ln>
                <a:solidFill>
                  <a:schemeClr val="accent4">
                    <a:lumMod val="60000"/>
                    <a:lumOff val="40000"/>
                  </a:schemeClr>
                </a:solidFill>
                <a:latin typeface="Century Gothic" pitchFamily="34" charset="0"/>
              </a:rPr>
              <a:t>Petróvich</a:t>
            </a:r>
            <a:r>
              <a:rPr lang="es-ES" sz="4400" spc="0" dirty="0" smtClean="0">
                <a:ln w="18000">
                  <a:solidFill>
                    <a:schemeClr val="accent2">
                      <a:satMod val="140000"/>
                    </a:schemeClr>
                  </a:solidFill>
                  <a:prstDash val="solid"/>
                  <a:miter lim="800000"/>
                </a:ln>
                <a:solidFill>
                  <a:schemeClr val="accent4">
                    <a:lumMod val="60000"/>
                    <a:lumOff val="40000"/>
                  </a:schemeClr>
                </a:solidFill>
                <a:latin typeface="Century Gothic" pitchFamily="34" charset="0"/>
              </a:rPr>
              <a:t> </a:t>
            </a:r>
            <a:r>
              <a:rPr lang="es-ES" sz="4400" spc="0" dirty="0" err="1" smtClean="0">
                <a:ln w="18000">
                  <a:solidFill>
                    <a:schemeClr val="accent2">
                      <a:satMod val="140000"/>
                    </a:schemeClr>
                  </a:solidFill>
                  <a:prstDash val="solid"/>
                  <a:miter lim="800000"/>
                </a:ln>
                <a:solidFill>
                  <a:schemeClr val="accent4">
                    <a:lumMod val="60000"/>
                    <a:lumOff val="40000"/>
                  </a:schemeClr>
                </a:solidFill>
                <a:latin typeface="Century Gothic" pitchFamily="34" charset="0"/>
              </a:rPr>
              <a:t>Pavlov</a:t>
            </a:r>
            <a:endParaRPr lang="es-MX" sz="4400" spc="0" dirty="0">
              <a:ln w="18000">
                <a:solidFill>
                  <a:schemeClr val="accent2">
                    <a:satMod val="140000"/>
                  </a:schemeClr>
                </a:solidFill>
                <a:prstDash val="solid"/>
                <a:miter lim="800000"/>
              </a:ln>
              <a:solidFill>
                <a:schemeClr val="accent4">
                  <a:lumMod val="60000"/>
                  <a:lumOff val="40000"/>
                </a:schemeClr>
              </a:solidFill>
              <a:latin typeface="Century Gothic" pitchFamily="34" charset="0"/>
            </a:endParaRPr>
          </a:p>
        </p:txBody>
      </p:sp>
      <p:sp>
        <p:nvSpPr>
          <p:cNvPr id="6" name="5 Marcador de contenido"/>
          <p:cNvSpPr>
            <a:spLocks noGrp="1"/>
          </p:cNvSpPr>
          <p:nvPr>
            <p:ph sz="quarter" idx="4294967295"/>
          </p:nvPr>
        </p:nvSpPr>
        <p:spPr>
          <a:xfrm>
            <a:off x="4645025" y="1412875"/>
            <a:ext cx="4041775" cy="5005388"/>
          </a:xfrm>
        </p:spPr>
        <p:style>
          <a:lnRef idx="0">
            <a:scrgbClr r="0" g="0" b="0"/>
          </a:lnRef>
          <a:fillRef idx="1002">
            <a:schemeClr val="dk2"/>
          </a:fillRef>
          <a:effectRef idx="0">
            <a:scrgbClr r="0" g="0" b="0"/>
          </a:effectRef>
          <a:fontRef idx="major"/>
        </p:style>
        <p:txBody>
          <a:bodyPr>
            <a:normAutofit fontScale="92500"/>
          </a:bodyPr>
          <a:lstStyle/>
          <a:p>
            <a:pPr marL="411480" fontAlgn="auto">
              <a:spcAft>
                <a:spcPts val="0"/>
              </a:spcAft>
              <a:buFont typeface="Wingdings"/>
              <a:buChar char=""/>
              <a:defRPr/>
            </a:pPr>
            <a:r>
              <a:rPr lang="es-ES" sz="2800" dirty="0" smtClean="0">
                <a:latin typeface="Century Gothic" pitchFamily="34" charset="0"/>
              </a:rPr>
              <a:t>Realizó una interpretación fisiológica de las actividades registradas en los hemisferios cerebrales con el objeto de evitar la utilización de conceptos subjetivos en el estudio de los fenómenos. </a:t>
            </a:r>
          </a:p>
          <a:p>
            <a:pPr marL="411480" fontAlgn="auto">
              <a:spcAft>
                <a:spcPts val="0"/>
              </a:spcAft>
              <a:buFont typeface="Wingdings"/>
              <a:buNone/>
              <a:defRPr/>
            </a:pPr>
            <a:endParaRPr lang="es-MX" sz="2400" dirty="0"/>
          </a:p>
        </p:txBody>
      </p:sp>
      <p:pic>
        <p:nvPicPr>
          <p:cNvPr id="7" name="Picture 2" descr="http://onlinereg.ru/ice2008/pavlov.jpg"/>
          <p:cNvPicPr>
            <a:picLocks noGrp="1" noChangeAspect="1" noChangeArrowheads="1"/>
          </p:cNvPicPr>
          <p:nvPr>
            <p:ph sz="quarter" idx="4294967295"/>
          </p:nvPr>
        </p:nvPicPr>
        <p:blipFill>
          <a:blip r:embed="rId2" cstate="print"/>
          <a:srcRect/>
          <a:stretch>
            <a:fillRect/>
          </a:stretch>
        </p:blipFill>
        <p:spPr>
          <a:xfrm>
            <a:off x="457200" y="1370417"/>
            <a:ext cx="4040188" cy="5018867"/>
          </a:xfrm>
          <a:prstGeom prst="roundRect">
            <a:avLst>
              <a:gd name="adj" fmla="val 8594"/>
            </a:avLst>
          </a:prstGeom>
          <a:solidFill>
            <a:srgbClr val="FFFFFF">
              <a:shade val="85000"/>
            </a:srgbClr>
          </a:solidFill>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4294967295"/>
          </p:nvPr>
        </p:nvSpPr>
        <p:spPr>
          <a:xfrm>
            <a:off x="465138" y="908050"/>
            <a:ext cx="4038600" cy="5387975"/>
          </a:xfrm>
        </p:spPr>
        <p:txBody>
          <a:bodyPr>
            <a:normAutofit lnSpcReduction="10000"/>
          </a:bodyPr>
          <a:lstStyle/>
          <a:p>
            <a:pPr marL="411480" fontAlgn="auto">
              <a:spcAft>
                <a:spcPts val="0"/>
              </a:spcAft>
              <a:buFont typeface="Wingdings"/>
              <a:buChar char=""/>
              <a:defRPr/>
            </a:pPr>
            <a:r>
              <a:rPr lang="es-ES" sz="2800" dirty="0" err="1" smtClean="0">
                <a:latin typeface="Century Gothic" pitchFamily="34" charset="0"/>
              </a:rPr>
              <a:t>Pavlov</a:t>
            </a:r>
            <a:r>
              <a:rPr lang="es-ES" sz="2800" dirty="0" smtClean="0">
                <a:latin typeface="Century Gothic" pitchFamily="34" charset="0"/>
              </a:rPr>
              <a:t> realiza una interpretación fisiológica de las actividades registradas en los hemisferios cerebrales con el objeto de evitar la utilización de conceptos subjetivos en el estudio de los fenómenos.</a:t>
            </a:r>
          </a:p>
          <a:p>
            <a:pPr marL="411480" fontAlgn="auto">
              <a:spcAft>
                <a:spcPts val="0"/>
              </a:spcAft>
              <a:buFont typeface="Wingdings"/>
              <a:buNone/>
              <a:defRPr/>
            </a:pPr>
            <a:endParaRPr lang="es-MX" sz="2800" dirty="0"/>
          </a:p>
        </p:txBody>
      </p:sp>
      <p:pic>
        <p:nvPicPr>
          <p:cNvPr id="5" name="4 Marcador de contenido" descr="Image14427.gif"/>
          <p:cNvPicPr>
            <a:picLocks noGrp="1" noChangeAspect="1"/>
          </p:cNvPicPr>
          <p:nvPr>
            <p:ph sz="half" idx="4294967295"/>
          </p:nvPr>
        </p:nvPicPr>
        <p:blipFill>
          <a:blip r:embed="rId2" cstate="print"/>
          <a:stretch>
            <a:fillRect/>
          </a:stretch>
        </p:blipFill>
        <p:spPr>
          <a:xfrm>
            <a:off x="4355976" y="1772816"/>
            <a:ext cx="4338762" cy="3168352"/>
          </a:xfrm>
          <a:prstGeom prst="roundRect">
            <a:avLst>
              <a:gd name="adj" fmla="val 8594"/>
            </a:avLst>
          </a:prstGeom>
          <a:solidFill>
            <a:srgbClr val="FFFFFF">
              <a:shade val="85000"/>
            </a:srgbClr>
          </a:solidFill>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713234"/>
          </a:xfrm>
        </p:spPr>
        <p:txBody>
          <a:bodyPr/>
          <a:lstStyle/>
          <a:p>
            <a:pPr algn="ctr" fontAlgn="auto">
              <a:spcAft>
                <a:spcPts val="0"/>
              </a:spcAft>
              <a:defRPr/>
            </a:pPr>
            <a:r>
              <a:rPr lang="es-MX" sz="4400" spc="50" dirty="0" smtClean="0">
                <a:ln w="12700" cmpd="sng">
                  <a:solidFill>
                    <a:schemeClr val="accent6">
                      <a:satMod val="120000"/>
                      <a:shade val="80000"/>
                    </a:schemeClr>
                  </a:solidFill>
                  <a:prstDash val="solid"/>
                </a:ln>
                <a:solidFill>
                  <a:schemeClr val="accent2">
                    <a:lumMod val="40000"/>
                    <a:lumOff val="60000"/>
                  </a:schemeClr>
                </a:solidFill>
                <a:effectLst>
                  <a:glow rad="53100">
                    <a:schemeClr val="accent6">
                      <a:satMod val="180000"/>
                      <a:alpha val="30000"/>
                    </a:schemeClr>
                  </a:glow>
                </a:effectLst>
                <a:latin typeface="Century Gothic" pitchFamily="34" charset="0"/>
              </a:rPr>
              <a:t>John Watson</a:t>
            </a:r>
            <a:endParaRPr lang="es-MX" sz="4400" spc="50" dirty="0">
              <a:ln w="12700" cmpd="sng">
                <a:solidFill>
                  <a:schemeClr val="accent6">
                    <a:satMod val="120000"/>
                    <a:shade val="80000"/>
                  </a:schemeClr>
                </a:solidFill>
                <a:prstDash val="solid"/>
              </a:ln>
              <a:solidFill>
                <a:schemeClr val="accent2">
                  <a:lumMod val="40000"/>
                  <a:lumOff val="60000"/>
                </a:schemeClr>
              </a:solidFill>
              <a:effectLst>
                <a:glow rad="53100">
                  <a:schemeClr val="accent6">
                    <a:satMod val="180000"/>
                    <a:alpha val="30000"/>
                  </a:schemeClr>
                </a:glow>
              </a:effectLst>
              <a:latin typeface="Century Gothic" pitchFamily="34" charset="0"/>
            </a:endParaRPr>
          </a:p>
        </p:txBody>
      </p:sp>
      <p:pic>
        <p:nvPicPr>
          <p:cNvPr id="16386" name="3 Marcador de contenido" descr="john-b-watson-1-sized.jpg"/>
          <p:cNvPicPr>
            <a:picLocks noGrp="1" noChangeAspect="1"/>
          </p:cNvPicPr>
          <p:nvPr>
            <p:ph idx="1"/>
          </p:nvPr>
        </p:nvPicPr>
        <p:blipFill>
          <a:blip r:embed="rId2"/>
          <a:srcRect/>
          <a:stretch>
            <a:fillRect/>
          </a:stretch>
        </p:blipFill>
        <p:spPr>
          <a:xfrm>
            <a:off x="539750" y="1196975"/>
            <a:ext cx="2895600" cy="4241800"/>
          </a:xfrm>
        </p:spPr>
      </p:pic>
      <p:sp>
        <p:nvSpPr>
          <p:cNvPr id="16387" name="4 CuadroTexto"/>
          <p:cNvSpPr txBox="1">
            <a:spLocks noChangeArrowheads="1"/>
          </p:cNvSpPr>
          <p:nvPr/>
        </p:nvSpPr>
        <p:spPr bwMode="auto">
          <a:xfrm>
            <a:off x="3851275" y="1052513"/>
            <a:ext cx="5041900" cy="5016500"/>
          </a:xfrm>
          <a:prstGeom prst="rect">
            <a:avLst/>
          </a:prstGeom>
          <a:noFill/>
          <a:ln w="9525">
            <a:noFill/>
            <a:miter lim="800000"/>
            <a:headEnd/>
            <a:tailEnd/>
          </a:ln>
        </p:spPr>
        <p:txBody>
          <a:bodyPr>
            <a:spAutoFit/>
          </a:bodyPr>
          <a:lstStyle/>
          <a:p>
            <a:r>
              <a:rPr lang="es-MX" sz="1600">
                <a:latin typeface="Corbel" pitchFamily="34" charset="0"/>
              </a:rPr>
              <a:t>Watson nació en Greenville de Carolina del Sur el 9 de Enero de 1878 y murió en Nueva York el 25 de Septiembre de 1958. Se graduó en la Universidad de Chicago en 1903. Norteamericano.</a:t>
            </a:r>
            <a:br>
              <a:rPr lang="es-MX" sz="1600">
                <a:latin typeface="Corbel" pitchFamily="34" charset="0"/>
              </a:rPr>
            </a:br>
            <a:endParaRPr lang="es-MX" sz="1600">
              <a:latin typeface="Corbel" pitchFamily="34" charset="0"/>
            </a:endParaRPr>
          </a:p>
          <a:p>
            <a:r>
              <a:rPr lang="es-MX" sz="1600">
                <a:latin typeface="Corbel" pitchFamily="34" charset="0"/>
              </a:rPr>
              <a:t>Conocido como fundador del conductismo y padre de la psicología experimental, su obra </a:t>
            </a:r>
            <a:r>
              <a:rPr lang="es-MX" sz="1600" i="1">
                <a:latin typeface="Corbel" pitchFamily="34" charset="0"/>
              </a:rPr>
              <a:t>“Psychology as the behaviorist views it”</a:t>
            </a:r>
            <a:r>
              <a:rPr lang="es-MX" sz="1600">
                <a:latin typeface="Corbel" pitchFamily="34" charset="0"/>
              </a:rPr>
              <a:t>, (la psicología desde el punto de vista del conductista). Fundó la Escuela Psicológica Conductista en 1913.</a:t>
            </a:r>
          </a:p>
          <a:p>
            <a:endParaRPr lang="es-MX" sz="1600">
              <a:latin typeface="Corbel" pitchFamily="34" charset="0"/>
            </a:endParaRPr>
          </a:p>
          <a:p>
            <a:endParaRPr lang="es-MX" sz="1600">
              <a:latin typeface="Corbel" pitchFamily="34" charset="0"/>
            </a:endParaRPr>
          </a:p>
          <a:p>
            <a:r>
              <a:rPr lang="es-MX" sz="1600">
                <a:latin typeface="Corbel" pitchFamily="34" charset="0"/>
              </a:rPr>
              <a:t>En su opinión, el análisis de la conducta y las relaciones era el único método objetivo para conseguir la penetración en las acciones humanas y extrapolar el método propio de las Ciencias Naturales (el método científico) a la Psicología.</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288" y="404813"/>
            <a:ext cx="8302625" cy="5832475"/>
          </a:xfrm>
        </p:spPr>
        <p:txBody>
          <a:bodyPr>
            <a:normAutofit fontScale="77500" lnSpcReduction="20000"/>
          </a:bodyPr>
          <a:lstStyle/>
          <a:p>
            <a:pPr marL="411480" algn="just" fontAlgn="auto">
              <a:spcAft>
                <a:spcPts val="0"/>
              </a:spcAft>
              <a:buFont typeface="Wingdings"/>
              <a:buChar char=""/>
              <a:defRPr/>
            </a:pPr>
            <a:endParaRPr lang="es-MX" dirty="0" smtClean="0"/>
          </a:p>
          <a:p>
            <a:pPr marL="411480" algn="just" fontAlgn="auto">
              <a:spcAft>
                <a:spcPts val="0"/>
              </a:spcAft>
              <a:buFont typeface="Wingdings"/>
              <a:buChar char=""/>
              <a:defRPr/>
            </a:pPr>
            <a:endParaRPr lang="es-MX" dirty="0" smtClean="0"/>
          </a:p>
          <a:p>
            <a:pPr marL="411480" fontAlgn="auto">
              <a:spcAft>
                <a:spcPts val="0"/>
              </a:spcAft>
              <a:buFont typeface="Wingdings"/>
              <a:buChar char=""/>
              <a:defRPr/>
            </a:pPr>
            <a:r>
              <a:rPr lang="es-MX" sz="3300" dirty="0" smtClean="0">
                <a:latin typeface="Century Gothic" pitchFamily="34" charset="0"/>
              </a:rPr>
              <a:t>Es célebre la frase en la que sostiene que tomando una docena de niños cualesquiera, y aplicando técnicas de modificación de conducta, podría conseguir cualquier tipo de persona que deseara: </a:t>
            </a:r>
            <a:r>
              <a:rPr lang="es-MX" sz="3300" i="1" dirty="0" smtClean="0">
                <a:solidFill>
                  <a:schemeClr val="accent5">
                    <a:lumMod val="60000"/>
                    <a:lumOff val="40000"/>
                  </a:schemeClr>
                </a:solidFill>
                <a:latin typeface="Century Gothic" pitchFamily="34" charset="0"/>
              </a:rPr>
              <a:t>“Dadme una docena de niños sanos, bien formados, para que los eduque, y yo me comprometo a elegir uno de ellos al azar y adiestrarlo para que se convierta en un especialista de cualquier tipo que yo pueda escoger (médico, abogado, artista, hombre de negocios e incluso mendigo o ladrón) prescindiendo de su talento, inclinaciones, tendencias, aptitudes, vocaciones y raza de sus antepasados”</a:t>
            </a:r>
            <a:r>
              <a:rPr lang="es-MX" dirty="0" smtClean="0"/>
              <a:t/>
            </a:r>
            <a:br>
              <a:rPr lang="es-MX" dirty="0" smtClean="0"/>
            </a:br>
            <a:endParaRPr lang="es-MX"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836712"/>
            <a:ext cx="7772400" cy="914400"/>
          </a:xfrm>
        </p:spPr>
        <p:txBody>
          <a:bodyPr/>
          <a:lstStyle/>
          <a:p>
            <a:pPr algn="ctr" fontAlgn="auto">
              <a:spcAft>
                <a:spcPts val="0"/>
              </a:spcAft>
              <a:defRPr/>
            </a:pPr>
            <a:r>
              <a:rPr lang="es-MX" sz="4400" spc="0" dirty="0" smtClean="0">
                <a:ln w="18000">
                  <a:solidFill>
                    <a:schemeClr val="accent2">
                      <a:satMod val="140000"/>
                    </a:schemeClr>
                  </a:solidFill>
                  <a:prstDash val="solid"/>
                  <a:miter lim="800000"/>
                </a:ln>
                <a:solidFill>
                  <a:schemeClr val="accent4">
                    <a:lumMod val="40000"/>
                    <a:lumOff val="60000"/>
                  </a:schemeClr>
                </a:solidFill>
                <a:latin typeface="Century Gothic" pitchFamily="34" charset="0"/>
              </a:rPr>
              <a:t>Objetivo </a:t>
            </a:r>
            <a:endParaRPr lang="es-MX" sz="4400" spc="0" dirty="0">
              <a:ln w="18000">
                <a:solidFill>
                  <a:schemeClr val="accent2">
                    <a:satMod val="140000"/>
                  </a:schemeClr>
                </a:solidFill>
                <a:prstDash val="solid"/>
                <a:miter lim="800000"/>
              </a:ln>
              <a:solidFill>
                <a:schemeClr val="accent4">
                  <a:lumMod val="40000"/>
                  <a:lumOff val="60000"/>
                </a:schemeClr>
              </a:solidFill>
              <a:latin typeface="Century Gothic" pitchFamily="34" charset="0"/>
            </a:endParaRPr>
          </a:p>
        </p:txBody>
      </p:sp>
      <p:sp>
        <p:nvSpPr>
          <p:cNvPr id="20482" name="2 Marcador de contenido"/>
          <p:cNvSpPr>
            <a:spLocks noGrp="1"/>
          </p:cNvSpPr>
          <p:nvPr>
            <p:ph idx="1"/>
          </p:nvPr>
        </p:nvSpPr>
        <p:spPr/>
        <p:txBody>
          <a:bodyPr/>
          <a:lstStyle/>
          <a:p>
            <a:endParaRPr lang="es-ES" sz="3200" smtClean="0"/>
          </a:p>
          <a:p>
            <a:endParaRPr lang="es-ES" sz="3200" smtClean="0"/>
          </a:p>
          <a:p>
            <a:pPr algn="ctr"/>
            <a:r>
              <a:rPr lang="es-ES" sz="3200" smtClean="0">
                <a:latin typeface="Century Gothic" pitchFamily="34" charset="0"/>
              </a:rPr>
              <a:t>Uso de procedimientos experimentales para la observación de respuestas relacionadas al estimulo.</a:t>
            </a:r>
          </a:p>
          <a:p>
            <a:endParaRPr lang="es-MX" smtClean="0"/>
          </a:p>
        </p:txBody>
      </p:sp>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727</TotalTime>
  <Words>790</Words>
  <Application>Microsoft Office PowerPoint</Application>
  <PresentationFormat>Presentación en pantalla (4:3)</PresentationFormat>
  <Paragraphs>48</Paragraphs>
  <Slides>22</Slides>
  <Notes>0</Notes>
  <HiddenSlides>0</HiddenSlides>
  <MMClips>0</MMClips>
  <ScaleCrop>false</ScaleCrop>
  <HeadingPairs>
    <vt:vector size="6" baseType="variant">
      <vt:variant>
        <vt:lpstr>Fuentes usadas</vt:lpstr>
      </vt:variant>
      <vt:variant>
        <vt:i4>8</vt:i4>
      </vt:variant>
      <vt:variant>
        <vt:lpstr>Plantilla de diseño</vt:lpstr>
      </vt:variant>
      <vt:variant>
        <vt:i4>6</vt:i4>
      </vt:variant>
      <vt:variant>
        <vt:lpstr>Títulos de diapositiva</vt:lpstr>
      </vt:variant>
      <vt:variant>
        <vt:i4>22</vt:i4>
      </vt:variant>
    </vt:vector>
  </HeadingPairs>
  <TitlesOfParts>
    <vt:vector size="36" baseType="lpstr">
      <vt:lpstr>Corbel</vt:lpstr>
      <vt:lpstr>Arial</vt:lpstr>
      <vt:lpstr>Consolas</vt:lpstr>
      <vt:lpstr>Wingdings</vt:lpstr>
      <vt:lpstr>Wingdings 2</vt:lpstr>
      <vt:lpstr>Wingdings 3</vt:lpstr>
      <vt:lpstr>Calibri</vt:lpstr>
      <vt:lpstr>Century Gothic</vt:lpstr>
      <vt:lpstr>Metro</vt:lpstr>
      <vt:lpstr>Metro</vt:lpstr>
      <vt:lpstr>Metro</vt:lpstr>
      <vt:lpstr>Metro</vt:lpstr>
      <vt:lpstr>Metro</vt:lpstr>
      <vt:lpstr>Metro</vt:lpstr>
      <vt:lpstr>Diapositiva 1</vt:lpstr>
      <vt:lpstr>C O N D U C T I S M O </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Conclusion </vt:lpstr>
      <vt:lpstr>Conclusión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 O N D U C T I S M O</dc:title>
  <dc:creator>Lupiz</dc:creator>
  <cp:lastModifiedBy>XP BlackCrystal™ v8</cp:lastModifiedBy>
  <cp:revision>36</cp:revision>
  <dcterms:created xsi:type="dcterms:W3CDTF">2011-09-01T22:58:57Z</dcterms:created>
  <dcterms:modified xsi:type="dcterms:W3CDTF">2011-09-02T14:11:34Z</dcterms:modified>
</cp:coreProperties>
</file>