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4" r:id="rId3"/>
    <p:sldId id="265" r:id="rId4"/>
    <p:sldId id="257" r:id="rId5"/>
    <p:sldId id="258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8A6C0-B912-4127-9AA7-607AA372AA9A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E41022A-58B1-4961-BD95-5CFDE4C7A857}">
      <dgm:prSet phldrT="[Texto]"/>
      <dgm:spPr/>
      <dgm:t>
        <a:bodyPr/>
        <a:lstStyle/>
        <a:p>
          <a:r>
            <a:rPr lang="es-ES_tradnl" b="1" dirty="0" smtClean="0"/>
            <a:t>William James</a:t>
          </a:r>
        </a:p>
        <a:p>
          <a:r>
            <a:rPr lang="es-ES_tradnl" b="1" dirty="0" smtClean="0"/>
            <a:t>Conciencia de cada</a:t>
          </a:r>
          <a:endParaRPr lang="es-ES_tradnl" dirty="0"/>
        </a:p>
      </dgm:t>
    </dgm:pt>
    <dgm:pt modelId="{F3D2A4A9-C5E8-459E-ADC5-BE3C01DBB362}" type="parTrans" cxnId="{3703A475-507D-4E20-80B1-FA2FD913AF89}">
      <dgm:prSet/>
      <dgm:spPr/>
      <dgm:t>
        <a:bodyPr/>
        <a:lstStyle/>
        <a:p>
          <a:endParaRPr lang="es-ES_tradnl"/>
        </a:p>
      </dgm:t>
    </dgm:pt>
    <dgm:pt modelId="{A958CF70-9C8D-46A3-96E5-1C04C5E87DAE}" type="sibTrans" cxnId="{3703A475-507D-4E20-80B1-FA2FD913AF89}">
      <dgm:prSet/>
      <dgm:spPr/>
      <dgm:t>
        <a:bodyPr/>
        <a:lstStyle/>
        <a:p>
          <a:endParaRPr lang="es-ES_tradnl"/>
        </a:p>
      </dgm:t>
    </dgm:pt>
    <dgm:pt modelId="{F1F797FB-C4D1-4370-A795-160A3D9E9586}">
      <dgm:prSet phldrT="[Texto]"/>
      <dgm:spPr/>
      <dgm:t>
        <a:bodyPr/>
        <a:lstStyle/>
        <a:p>
          <a:r>
            <a:rPr lang="es-ES_tradnl" b="1" dirty="0" smtClean="0"/>
            <a:t>Wundt y los estructuralistas</a:t>
          </a:r>
        </a:p>
        <a:p>
          <a:r>
            <a:rPr lang="es-ES_tradnl" b="1" dirty="0" smtClean="0"/>
            <a:t>Experiencia consciente</a:t>
          </a:r>
          <a:endParaRPr lang="es-ES_tradnl" dirty="0"/>
        </a:p>
      </dgm:t>
    </dgm:pt>
    <dgm:pt modelId="{080C746B-14DD-48AC-83DD-3B59681A9373}" type="parTrans" cxnId="{6B8C3FAE-487A-4C83-B41E-1F6B0BF91F0C}">
      <dgm:prSet/>
      <dgm:spPr/>
      <dgm:t>
        <a:bodyPr/>
        <a:lstStyle/>
        <a:p>
          <a:endParaRPr lang="es-ES_tradnl"/>
        </a:p>
      </dgm:t>
    </dgm:pt>
    <dgm:pt modelId="{5E4E9D85-3144-46D7-9388-FC488236D31B}" type="sibTrans" cxnId="{6B8C3FAE-487A-4C83-B41E-1F6B0BF91F0C}">
      <dgm:prSet/>
      <dgm:spPr/>
      <dgm:t>
        <a:bodyPr/>
        <a:lstStyle/>
        <a:p>
          <a:endParaRPr lang="es-ES_tradnl"/>
        </a:p>
      </dgm:t>
    </dgm:pt>
    <dgm:pt modelId="{AFD30264-6F00-4A57-B9F2-499ED63F58A5}" type="pres">
      <dgm:prSet presAssocID="{51D8A6C0-B912-4127-9AA7-607AA372AA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E03E99A-5A16-42BC-B40D-283B181136AD}" type="pres">
      <dgm:prSet presAssocID="{7E41022A-58B1-4961-BD95-5CFDE4C7A85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B7A66D9-6046-47D2-8018-0314B4A95C3C}" type="pres">
      <dgm:prSet presAssocID="{F1F797FB-C4D1-4370-A795-160A3D9E958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3684EC8-2FE3-4246-B203-CCA642FB428E}" type="presOf" srcId="{7E41022A-58B1-4961-BD95-5CFDE4C7A857}" destId="{0E03E99A-5A16-42BC-B40D-283B181136AD}" srcOrd="0" destOrd="0" presId="urn:microsoft.com/office/officeart/2005/8/layout/arrow5"/>
    <dgm:cxn modelId="{6B8C3FAE-487A-4C83-B41E-1F6B0BF91F0C}" srcId="{51D8A6C0-B912-4127-9AA7-607AA372AA9A}" destId="{F1F797FB-C4D1-4370-A795-160A3D9E9586}" srcOrd="1" destOrd="0" parTransId="{080C746B-14DD-48AC-83DD-3B59681A9373}" sibTransId="{5E4E9D85-3144-46D7-9388-FC488236D31B}"/>
    <dgm:cxn modelId="{3703A475-507D-4E20-80B1-FA2FD913AF89}" srcId="{51D8A6C0-B912-4127-9AA7-607AA372AA9A}" destId="{7E41022A-58B1-4961-BD95-5CFDE4C7A857}" srcOrd="0" destOrd="0" parTransId="{F3D2A4A9-C5E8-459E-ADC5-BE3C01DBB362}" sibTransId="{A958CF70-9C8D-46A3-96E5-1C04C5E87DAE}"/>
    <dgm:cxn modelId="{2796D87E-DC64-493A-9998-EB4F55587B6F}" type="presOf" srcId="{F1F797FB-C4D1-4370-A795-160A3D9E9586}" destId="{6B7A66D9-6046-47D2-8018-0314B4A95C3C}" srcOrd="0" destOrd="0" presId="urn:microsoft.com/office/officeart/2005/8/layout/arrow5"/>
    <dgm:cxn modelId="{30A6E98F-6A3A-46D7-BD36-35E21627F814}" type="presOf" srcId="{51D8A6C0-B912-4127-9AA7-607AA372AA9A}" destId="{AFD30264-6F00-4A57-B9F2-499ED63F58A5}" srcOrd="0" destOrd="0" presId="urn:microsoft.com/office/officeart/2005/8/layout/arrow5"/>
    <dgm:cxn modelId="{D5F319F1-2F90-488B-9903-9CB0E449DD0E}" type="presParOf" srcId="{AFD30264-6F00-4A57-B9F2-499ED63F58A5}" destId="{0E03E99A-5A16-42BC-B40D-283B181136AD}" srcOrd="0" destOrd="0" presId="urn:microsoft.com/office/officeart/2005/8/layout/arrow5"/>
    <dgm:cxn modelId="{1C4CAB1C-036E-4574-B76D-D326DD660CDE}" type="presParOf" srcId="{AFD30264-6F00-4A57-B9F2-499ED63F58A5}" destId="{6B7A66D9-6046-47D2-8018-0314B4A95C3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E99030-A47A-4751-981B-3BAE82ABF7D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428D5A7E-3E42-45DE-A6B8-A62A6755B119}">
      <dgm:prSet phldrT="[Texto]"/>
      <dgm:spPr/>
      <dgm:t>
        <a:bodyPr/>
        <a:lstStyle/>
        <a:p>
          <a:r>
            <a:rPr lang="es-ES_tradnl" b="1" dirty="0" smtClean="0"/>
            <a:t>J. Dewey, H. Carr, R. Angell</a:t>
          </a:r>
          <a:endParaRPr lang="es-ES_tradnl" b="1" dirty="0"/>
        </a:p>
      </dgm:t>
    </dgm:pt>
    <dgm:pt modelId="{7A1A0715-708B-469D-81B1-A9F55CC860DE}" type="parTrans" cxnId="{3590DBF0-CFFC-4975-8EE4-77583990F4B2}">
      <dgm:prSet/>
      <dgm:spPr/>
      <dgm:t>
        <a:bodyPr/>
        <a:lstStyle/>
        <a:p>
          <a:endParaRPr lang="es-ES_tradnl"/>
        </a:p>
      </dgm:t>
    </dgm:pt>
    <dgm:pt modelId="{E103CEFA-92E4-4A0B-971A-04529DD81DC0}" type="sibTrans" cxnId="{3590DBF0-CFFC-4975-8EE4-77583990F4B2}">
      <dgm:prSet/>
      <dgm:spPr/>
      <dgm:t>
        <a:bodyPr/>
        <a:lstStyle/>
        <a:p>
          <a:endParaRPr lang="es-ES_tradnl"/>
        </a:p>
      </dgm:t>
    </dgm:pt>
    <dgm:pt modelId="{F5969E4F-EEC8-41AB-878E-EF5CE36ECE00}">
      <dgm:prSet phldrT="[Texto]"/>
      <dgm:spPr/>
      <dgm:t>
        <a:bodyPr/>
        <a:lstStyle/>
        <a:p>
          <a:r>
            <a:rPr lang="es-ES_tradnl" b="1" dirty="0" smtClean="0"/>
            <a:t>Universidad de Chicago</a:t>
          </a:r>
          <a:endParaRPr lang="es-ES_tradnl" b="1" dirty="0"/>
        </a:p>
      </dgm:t>
    </dgm:pt>
    <dgm:pt modelId="{5175780D-6F30-472D-9EE1-F4374969D5F6}" type="parTrans" cxnId="{0B6F0F81-760B-40E2-901D-4FAB9EEBCF85}">
      <dgm:prSet/>
      <dgm:spPr/>
      <dgm:t>
        <a:bodyPr/>
        <a:lstStyle/>
        <a:p>
          <a:endParaRPr lang="es-ES_tradnl"/>
        </a:p>
      </dgm:t>
    </dgm:pt>
    <dgm:pt modelId="{1E6939F1-7549-4ABD-A36F-E88679254B53}" type="sibTrans" cxnId="{0B6F0F81-760B-40E2-901D-4FAB9EEBCF85}">
      <dgm:prSet/>
      <dgm:spPr/>
      <dgm:t>
        <a:bodyPr/>
        <a:lstStyle/>
        <a:p>
          <a:endParaRPr lang="es-ES_tradnl"/>
        </a:p>
      </dgm:t>
    </dgm:pt>
    <dgm:pt modelId="{8DB80BE5-C6FD-4F21-8328-B0D16B7569DF}">
      <dgm:prSet phldrT="[Texto]"/>
      <dgm:spPr/>
      <dgm:t>
        <a:bodyPr/>
        <a:lstStyle/>
        <a:p>
          <a:r>
            <a:rPr lang="es-ES_tradnl" b="1" dirty="0" smtClean="0"/>
            <a:t>Charles Darwin</a:t>
          </a:r>
          <a:endParaRPr lang="es-ES_tradnl" b="1" dirty="0"/>
        </a:p>
      </dgm:t>
    </dgm:pt>
    <dgm:pt modelId="{AC212BF0-3987-4CBE-BB6E-F982D801EBB7}" type="parTrans" cxnId="{E6EE0B01-5505-47F0-BB5E-0382CC9384A2}">
      <dgm:prSet/>
      <dgm:spPr/>
      <dgm:t>
        <a:bodyPr/>
        <a:lstStyle/>
        <a:p>
          <a:endParaRPr lang="es-ES_tradnl"/>
        </a:p>
      </dgm:t>
    </dgm:pt>
    <dgm:pt modelId="{23EF4771-4757-47E1-AE41-EEFD5A0D0FB2}" type="sibTrans" cxnId="{E6EE0B01-5505-47F0-BB5E-0382CC9384A2}">
      <dgm:prSet/>
      <dgm:spPr/>
      <dgm:t>
        <a:bodyPr/>
        <a:lstStyle/>
        <a:p>
          <a:endParaRPr lang="es-ES_tradnl"/>
        </a:p>
      </dgm:t>
    </dgm:pt>
    <dgm:pt modelId="{F201E59F-E037-495F-B6F1-1D5C7E68D000}">
      <dgm:prSet phldrT="[Texto]"/>
      <dgm:spPr/>
      <dgm:t>
        <a:bodyPr/>
        <a:lstStyle/>
        <a:p>
          <a:r>
            <a:rPr lang="es-ES_tradnl" b="1" dirty="0" smtClean="0"/>
            <a:t>Teoría de organismos</a:t>
          </a:r>
          <a:endParaRPr lang="es-ES_tradnl" b="1" dirty="0"/>
        </a:p>
      </dgm:t>
    </dgm:pt>
    <dgm:pt modelId="{EFB02D2F-6D1D-4363-8D8F-68FEBC54EE97}" type="parTrans" cxnId="{0023B631-7E8C-48F2-9767-4D63FE6B0D5E}">
      <dgm:prSet/>
      <dgm:spPr/>
      <dgm:t>
        <a:bodyPr/>
        <a:lstStyle/>
        <a:p>
          <a:endParaRPr lang="es-ES_tradnl"/>
        </a:p>
      </dgm:t>
    </dgm:pt>
    <dgm:pt modelId="{CB83B7D7-5DEE-40D9-B101-F3A3C401A714}" type="sibTrans" cxnId="{0023B631-7E8C-48F2-9767-4D63FE6B0D5E}">
      <dgm:prSet/>
      <dgm:spPr/>
      <dgm:t>
        <a:bodyPr/>
        <a:lstStyle/>
        <a:p>
          <a:endParaRPr lang="es-ES_tradnl"/>
        </a:p>
      </dgm:t>
    </dgm:pt>
    <dgm:pt modelId="{2597A1A0-7395-45D8-B1B7-7CAD45D2E858}">
      <dgm:prSet phldrT="[Texto]" custT="1"/>
      <dgm:spPr/>
      <dgm:t>
        <a:bodyPr/>
        <a:lstStyle/>
        <a:p>
          <a:r>
            <a:rPr lang="es-ES_tradnl" sz="2800" b="1" dirty="0" smtClean="0"/>
            <a:t>supervivencia</a:t>
          </a:r>
          <a:endParaRPr lang="es-ES_tradnl" sz="2800" b="1" dirty="0"/>
        </a:p>
      </dgm:t>
    </dgm:pt>
    <dgm:pt modelId="{78235A5C-E9B8-43F5-83DE-89DB9E3A2DF7}" type="parTrans" cxnId="{C0B146C5-AD16-4002-BBE8-63C3FCA6C140}">
      <dgm:prSet/>
      <dgm:spPr/>
      <dgm:t>
        <a:bodyPr/>
        <a:lstStyle/>
        <a:p>
          <a:endParaRPr lang="es-ES_tradnl"/>
        </a:p>
      </dgm:t>
    </dgm:pt>
    <dgm:pt modelId="{CC37E8D5-7ADA-4E5C-89D8-515E7B3F5B3C}" type="sibTrans" cxnId="{C0B146C5-AD16-4002-BBE8-63C3FCA6C140}">
      <dgm:prSet/>
      <dgm:spPr/>
      <dgm:t>
        <a:bodyPr/>
        <a:lstStyle/>
        <a:p>
          <a:endParaRPr lang="es-ES_tradnl"/>
        </a:p>
      </dgm:t>
    </dgm:pt>
    <dgm:pt modelId="{42FE15C2-BFEB-4F57-83B1-281DF212B5B3}" type="pres">
      <dgm:prSet presAssocID="{94E99030-A47A-4751-981B-3BAE82ABF7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04C10DD-735F-4A85-8D3A-55D6A33D9EB8}" type="pres">
      <dgm:prSet presAssocID="{428D5A7E-3E42-45DE-A6B8-A62A6755B11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99030D5-A222-4478-878A-48CAC957A449}" type="pres">
      <dgm:prSet presAssocID="{E103CEFA-92E4-4A0B-971A-04529DD81DC0}" presName="sibTrans" presStyleLbl="sibTrans1D1" presStyleIdx="0" presStyleCnt="4"/>
      <dgm:spPr/>
      <dgm:t>
        <a:bodyPr/>
        <a:lstStyle/>
        <a:p>
          <a:endParaRPr lang="es-ES"/>
        </a:p>
      </dgm:t>
    </dgm:pt>
    <dgm:pt modelId="{2CEBF960-2999-4866-8DDA-E1C5938C38F5}" type="pres">
      <dgm:prSet presAssocID="{E103CEFA-92E4-4A0B-971A-04529DD81DC0}" presName="connectorText" presStyleLbl="sibTrans1D1" presStyleIdx="0" presStyleCnt="4"/>
      <dgm:spPr/>
      <dgm:t>
        <a:bodyPr/>
        <a:lstStyle/>
        <a:p>
          <a:endParaRPr lang="es-ES"/>
        </a:p>
      </dgm:t>
    </dgm:pt>
    <dgm:pt modelId="{95E0E173-5F9A-4A8C-97C2-764B147B4BC9}" type="pres">
      <dgm:prSet presAssocID="{F5969E4F-EEC8-41AB-878E-EF5CE36ECE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C7F869A-040A-4E9C-B9BB-526B4B9D6BFE}" type="pres">
      <dgm:prSet presAssocID="{1E6939F1-7549-4ABD-A36F-E88679254B53}" presName="sibTrans" presStyleLbl="sibTrans1D1" presStyleIdx="1" presStyleCnt="4"/>
      <dgm:spPr/>
      <dgm:t>
        <a:bodyPr/>
        <a:lstStyle/>
        <a:p>
          <a:endParaRPr lang="es-ES"/>
        </a:p>
      </dgm:t>
    </dgm:pt>
    <dgm:pt modelId="{CE1B822E-AE2D-4B23-A0BC-B1C736D3BA4E}" type="pres">
      <dgm:prSet presAssocID="{1E6939F1-7549-4ABD-A36F-E88679254B53}" presName="connectorText" presStyleLbl="sibTrans1D1" presStyleIdx="1" presStyleCnt="4"/>
      <dgm:spPr/>
      <dgm:t>
        <a:bodyPr/>
        <a:lstStyle/>
        <a:p>
          <a:endParaRPr lang="es-ES"/>
        </a:p>
      </dgm:t>
    </dgm:pt>
    <dgm:pt modelId="{A68991EE-16BD-4C06-A39D-DEA631E924D2}" type="pres">
      <dgm:prSet presAssocID="{8DB80BE5-C6FD-4F21-8328-B0D16B7569DF}" presName="node" presStyleLbl="node1" presStyleIdx="2" presStyleCnt="5" custLinFactNeighborX="-805" custLinFactNeighborY="20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7A4FD0-F572-44FE-BF33-08BBA1C8FE1B}" type="pres">
      <dgm:prSet presAssocID="{23EF4771-4757-47E1-AE41-EEFD5A0D0FB2}" presName="sibTrans" presStyleLbl="sibTrans1D1" presStyleIdx="2" presStyleCnt="4"/>
      <dgm:spPr/>
      <dgm:t>
        <a:bodyPr/>
        <a:lstStyle/>
        <a:p>
          <a:endParaRPr lang="es-ES"/>
        </a:p>
      </dgm:t>
    </dgm:pt>
    <dgm:pt modelId="{5EC04D5B-89D3-43E3-84DA-EC3A1F64C049}" type="pres">
      <dgm:prSet presAssocID="{23EF4771-4757-47E1-AE41-EEFD5A0D0FB2}" presName="connectorText" presStyleLbl="sibTrans1D1" presStyleIdx="2" presStyleCnt="4"/>
      <dgm:spPr/>
      <dgm:t>
        <a:bodyPr/>
        <a:lstStyle/>
        <a:p>
          <a:endParaRPr lang="es-ES"/>
        </a:p>
      </dgm:t>
    </dgm:pt>
    <dgm:pt modelId="{EFDDAB92-2AE5-4D12-86ED-C2A5E5D51F81}" type="pres">
      <dgm:prSet presAssocID="{F201E59F-E037-495F-B6F1-1D5C7E68D0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3CD758-870A-436C-9FE7-EBC6EE59266D}" type="pres">
      <dgm:prSet presAssocID="{CB83B7D7-5DEE-40D9-B101-F3A3C401A714}" presName="sibTrans" presStyleLbl="sibTrans1D1" presStyleIdx="3" presStyleCnt="4"/>
      <dgm:spPr/>
      <dgm:t>
        <a:bodyPr/>
        <a:lstStyle/>
        <a:p>
          <a:endParaRPr lang="es-ES"/>
        </a:p>
      </dgm:t>
    </dgm:pt>
    <dgm:pt modelId="{F85A1A09-4930-4C01-A304-06E34655234F}" type="pres">
      <dgm:prSet presAssocID="{CB83B7D7-5DEE-40D9-B101-F3A3C401A714}" presName="connectorText" presStyleLbl="sibTrans1D1" presStyleIdx="3" presStyleCnt="4"/>
      <dgm:spPr/>
      <dgm:t>
        <a:bodyPr/>
        <a:lstStyle/>
        <a:p>
          <a:endParaRPr lang="es-ES"/>
        </a:p>
      </dgm:t>
    </dgm:pt>
    <dgm:pt modelId="{994BA376-8CB5-4B21-AE02-A383158B1BC3}" type="pres">
      <dgm:prSet presAssocID="{2597A1A0-7395-45D8-B1B7-7CAD45D2E858}" presName="node" presStyleLbl="node1" presStyleIdx="4" presStyleCnt="5" custScaleX="13235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E88A67EF-099A-427D-B07E-E05CA6FA3179}" type="presOf" srcId="{E103CEFA-92E4-4A0B-971A-04529DD81DC0}" destId="{2CEBF960-2999-4866-8DDA-E1C5938C38F5}" srcOrd="1" destOrd="0" presId="urn:microsoft.com/office/officeart/2005/8/layout/bProcess3"/>
    <dgm:cxn modelId="{16E5820A-EBE4-497B-A526-3A66209929F6}" type="presOf" srcId="{1E6939F1-7549-4ABD-A36F-E88679254B53}" destId="{CE1B822E-AE2D-4B23-A0BC-B1C736D3BA4E}" srcOrd="1" destOrd="0" presId="urn:microsoft.com/office/officeart/2005/8/layout/bProcess3"/>
    <dgm:cxn modelId="{171D2323-1690-4E0D-9E9B-2CDE071EE215}" type="presOf" srcId="{F201E59F-E037-495F-B6F1-1D5C7E68D000}" destId="{EFDDAB92-2AE5-4D12-86ED-C2A5E5D51F81}" srcOrd="0" destOrd="0" presId="urn:microsoft.com/office/officeart/2005/8/layout/bProcess3"/>
    <dgm:cxn modelId="{3590DBF0-CFFC-4975-8EE4-77583990F4B2}" srcId="{94E99030-A47A-4751-981B-3BAE82ABF7D8}" destId="{428D5A7E-3E42-45DE-A6B8-A62A6755B119}" srcOrd="0" destOrd="0" parTransId="{7A1A0715-708B-469D-81B1-A9F55CC860DE}" sibTransId="{E103CEFA-92E4-4A0B-971A-04529DD81DC0}"/>
    <dgm:cxn modelId="{04CAB218-67B1-464C-93F7-FBF23689736C}" type="presOf" srcId="{CB83B7D7-5DEE-40D9-B101-F3A3C401A714}" destId="{F85A1A09-4930-4C01-A304-06E34655234F}" srcOrd="1" destOrd="0" presId="urn:microsoft.com/office/officeart/2005/8/layout/bProcess3"/>
    <dgm:cxn modelId="{A8A03A12-CEA0-4147-8766-164FF2EAFECE}" type="presOf" srcId="{1E6939F1-7549-4ABD-A36F-E88679254B53}" destId="{8C7F869A-040A-4E9C-B9BB-526B4B9D6BFE}" srcOrd="0" destOrd="0" presId="urn:microsoft.com/office/officeart/2005/8/layout/bProcess3"/>
    <dgm:cxn modelId="{0136787F-5308-4B4C-A17E-4FBF66426349}" type="presOf" srcId="{CB83B7D7-5DEE-40D9-B101-F3A3C401A714}" destId="{043CD758-870A-436C-9FE7-EBC6EE59266D}" srcOrd="0" destOrd="0" presId="urn:microsoft.com/office/officeart/2005/8/layout/bProcess3"/>
    <dgm:cxn modelId="{C0B146C5-AD16-4002-BBE8-63C3FCA6C140}" srcId="{94E99030-A47A-4751-981B-3BAE82ABF7D8}" destId="{2597A1A0-7395-45D8-B1B7-7CAD45D2E858}" srcOrd="4" destOrd="0" parTransId="{78235A5C-E9B8-43F5-83DE-89DB9E3A2DF7}" sibTransId="{CC37E8D5-7ADA-4E5C-89D8-515E7B3F5B3C}"/>
    <dgm:cxn modelId="{FFD7B84A-E9F5-4C94-9B11-2575EB694CD1}" type="presOf" srcId="{428D5A7E-3E42-45DE-A6B8-A62A6755B119}" destId="{C04C10DD-735F-4A85-8D3A-55D6A33D9EB8}" srcOrd="0" destOrd="0" presId="urn:microsoft.com/office/officeart/2005/8/layout/bProcess3"/>
    <dgm:cxn modelId="{E1CE2725-70F5-40CE-AC3A-9AA06E302C8C}" type="presOf" srcId="{94E99030-A47A-4751-981B-3BAE82ABF7D8}" destId="{42FE15C2-BFEB-4F57-83B1-281DF212B5B3}" srcOrd="0" destOrd="0" presId="urn:microsoft.com/office/officeart/2005/8/layout/bProcess3"/>
    <dgm:cxn modelId="{5B70B003-5CE1-4368-A3C8-52869D7CE64A}" type="presOf" srcId="{F5969E4F-EEC8-41AB-878E-EF5CE36ECE00}" destId="{95E0E173-5F9A-4A8C-97C2-764B147B4BC9}" srcOrd="0" destOrd="0" presId="urn:microsoft.com/office/officeart/2005/8/layout/bProcess3"/>
    <dgm:cxn modelId="{6D26D516-4E9C-42B7-818F-A88CED9C70E2}" type="presOf" srcId="{23EF4771-4757-47E1-AE41-EEFD5A0D0FB2}" destId="{BB7A4FD0-F572-44FE-BF33-08BBA1C8FE1B}" srcOrd="0" destOrd="0" presId="urn:microsoft.com/office/officeart/2005/8/layout/bProcess3"/>
    <dgm:cxn modelId="{0B6F0F81-760B-40E2-901D-4FAB9EEBCF85}" srcId="{94E99030-A47A-4751-981B-3BAE82ABF7D8}" destId="{F5969E4F-EEC8-41AB-878E-EF5CE36ECE00}" srcOrd="1" destOrd="0" parTransId="{5175780D-6F30-472D-9EE1-F4374969D5F6}" sibTransId="{1E6939F1-7549-4ABD-A36F-E88679254B53}"/>
    <dgm:cxn modelId="{5862ACBB-96CD-40F6-B842-AF3BC28F8067}" type="presOf" srcId="{23EF4771-4757-47E1-AE41-EEFD5A0D0FB2}" destId="{5EC04D5B-89D3-43E3-84DA-EC3A1F64C049}" srcOrd="1" destOrd="0" presId="urn:microsoft.com/office/officeart/2005/8/layout/bProcess3"/>
    <dgm:cxn modelId="{1FB36C75-EE6D-41DB-9076-9A475248B8CF}" type="presOf" srcId="{E103CEFA-92E4-4A0B-971A-04529DD81DC0}" destId="{799030D5-A222-4478-878A-48CAC957A449}" srcOrd="0" destOrd="0" presId="urn:microsoft.com/office/officeart/2005/8/layout/bProcess3"/>
    <dgm:cxn modelId="{2CA859AF-E49B-4CE6-AD79-64C7EFE2B517}" type="presOf" srcId="{2597A1A0-7395-45D8-B1B7-7CAD45D2E858}" destId="{994BA376-8CB5-4B21-AE02-A383158B1BC3}" srcOrd="0" destOrd="0" presId="urn:microsoft.com/office/officeart/2005/8/layout/bProcess3"/>
    <dgm:cxn modelId="{80557D82-5F3E-4601-B293-EF5E5A8BC8E3}" type="presOf" srcId="{8DB80BE5-C6FD-4F21-8328-B0D16B7569DF}" destId="{A68991EE-16BD-4C06-A39D-DEA631E924D2}" srcOrd="0" destOrd="0" presId="urn:microsoft.com/office/officeart/2005/8/layout/bProcess3"/>
    <dgm:cxn modelId="{0023B631-7E8C-48F2-9767-4D63FE6B0D5E}" srcId="{94E99030-A47A-4751-981B-3BAE82ABF7D8}" destId="{F201E59F-E037-495F-B6F1-1D5C7E68D000}" srcOrd="3" destOrd="0" parTransId="{EFB02D2F-6D1D-4363-8D8F-68FEBC54EE97}" sibTransId="{CB83B7D7-5DEE-40D9-B101-F3A3C401A714}"/>
    <dgm:cxn modelId="{E6EE0B01-5505-47F0-BB5E-0382CC9384A2}" srcId="{94E99030-A47A-4751-981B-3BAE82ABF7D8}" destId="{8DB80BE5-C6FD-4F21-8328-B0D16B7569DF}" srcOrd="2" destOrd="0" parTransId="{AC212BF0-3987-4CBE-BB6E-F982D801EBB7}" sibTransId="{23EF4771-4757-47E1-AE41-EEFD5A0D0FB2}"/>
    <dgm:cxn modelId="{22FE6532-3074-4D46-A0CF-F24F49FB7C10}" type="presParOf" srcId="{42FE15C2-BFEB-4F57-83B1-281DF212B5B3}" destId="{C04C10DD-735F-4A85-8D3A-55D6A33D9EB8}" srcOrd="0" destOrd="0" presId="urn:microsoft.com/office/officeart/2005/8/layout/bProcess3"/>
    <dgm:cxn modelId="{42A79949-151D-475E-B35B-F3881FA7C7B5}" type="presParOf" srcId="{42FE15C2-BFEB-4F57-83B1-281DF212B5B3}" destId="{799030D5-A222-4478-878A-48CAC957A449}" srcOrd="1" destOrd="0" presId="urn:microsoft.com/office/officeart/2005/8/layout/bProcess3"/>
    <dgm:cxn modelId="{76654115-7DD4-4E58-8685-C268D2A31819}" type="presParOf" srcId="{799030D5-A222-4478-878A-48CAC957A449}" destId="{2CEBF960-2999-4866-8DDA-E1C5938C38F5}" srcOrd="0" destOrd="0" presId="urn:microsoft.com/office/officeart/2005/8/layout/bProcess3"/>
    <dgm:cxn modelId="{2D223882-596D-4024-95F8-AD8B0DAC984E}" type="presParOf" srcId="{42FE15C2-BFEB-4F57-83B1-281DF212B5B3}" destId="{95E0E173-5F9A-4A8C-97C2-764B147B4BC9}" srcOrd="2" destOrd="0" presId="urn:microsoft.com/office/officeart/2005/8/layout/bProcess3"/>
    <dgm:cxn modelId="{8A2815EE-0575-4F93-BA93-A37A6BAA51CE}" type="presParOf" srcId="{42FE15C2-BFEB-4F57-83B1-281DF212B5B3}" destId="{8C7F869A-040A-4E9C-B9BB-526B4B9D6BFE}" srcOrd="3" destOrd="0" presId="urn:microsoft.com/office/officeart/2005/8/layout/bProcess3"/>
    <dgm:cxn modelId="{87B288C1-8FBC-4EB0-ABA3-E7177A16AB7C}" type="presParOf" srcId="{8C7F869A-040A-4E9C-B9BB-526B4B9D6BFE}" destId="{CE1B822E-AE2D-4B23-A0BC-B1C736D3BA4E}" srcOrd="0" destOrd="0" presId="urn:microsoft.com/office/officeart/2005/8/layout/bProcess3"/>
    <dgm:cxn modelId="{A5BF5F55-D844-4EFC-B469-7989DF9729CB}" type="presParOf" srcId="{42FE15C2-BFEB-4F57-83B1-281DF212B5B3}" destId="{A68991EE-16BD-4C06-A39D-DEA631E924D2}" srcOrd="4" destOrd="0" presId="urn:microsoft.com/office/officeart/2005/8/layout/bProcess3"/>
    <dgm:cxn modelId="{9019D4A6-BF01-4DAF-8331-864155B12775}" type="presParOf" srcId="{42FE15C2-BFEB-4F57-83B1-281DF212B5B3}" destId="{BB7A4FD0-F572-44FE-BF33-08BBA1C8FE1B}" srcOrd="5" destOrd="0" presId="urn:microsoft.com/office/officeart/2005/8/layout/bProcess3"/>
    <dgm:cxn modelId="{4B101C12-9578-4D60-8C15-7A204624A469}" type="presParOf" srcId="{BB7A4FD0-F572-44FE-BF33-08BBA1C8FE1B}" destId="{5EC04D5B-89D3-43E3-84DA-EC3A1F64C049}" srcOrd="0" destOrd="0" presId="urn:microsoft.com/office/officeart/2005/8/layout/bProcess3"/>
    <dgm:cxn modelId="{49E62F01-374B-4638-B4BB-FA236E5863CE}" type="presParOf" srcId="{42FE15C2-BFEB-4F57-83B1-281DF212B5B3}" destId="{EFDDAB92-2AE5-4D12-86ED-C2A5E5D51F81}" srcOrd="6" destOrd="0" presId="urn:microsoft.com/office/officeart/2005/8/layout/bProcess3"/>
    <dgm:cxn modelId="{E2CA444C-2E5A-4C6D-AA6D-DE56018A06DC}" type="presParOf" srcId="{42FE15C2-BFEB-4F57-83B1-281DF212B5B3}" destId="{043CD758-870A-436C-9FE7-EBC6EE59266D}" srcOrd="7" destOrd="0" presId="urn:microsoft.com/office/officeart/2005/8/layout/bProcess3"/>
    <dgm:cxn modelId="{6AA9DA5C-EDC9-4D9D-A6FD-465F47183403}" type="presParOf" srcId="{043CD758-870A-436C-9FE7-EBC6EE59266D}" destId="{F85A1A09-4930-4C01-A304-06E34655234F}" srcOrd="0" destOrd="0" presId="urn:microsoft.com/office/officeart/2005/8/layout/bProcess3"/>
    <dgm:cxn modelId="{1385F631-0367-459D-A709-90E16436FFA0}" type="presParOf" srcId="{42FE15C2-BFEB-4F57-83B1-281DF212B5B3}" destId="{994BA376-8CB5-4B21-AE02-A383158B1BC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03E99A-5A16-42BC-B40D-283B181136AD}">
      <dsp:nvSpPr>
        <dsp:cNvPr id="0" name=""/>
        <dsp:cNvSpPr/>
      </dsp:nvSpPr>
      <dsp:spPr>
        <a:xfrm rot="16200000">
          <a:off x="702" y="284857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/>
            <a:t>William James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/>
            <a:t>Conciencia de cada</a:t>
          </a:r>
          <a:endParaRPr lang="es-ES_tradnl" sz="2600" kern="1200" dirty="0"/>
        </a:p>
      </dsp:txBody>
      <dsp:txXfrm rot="16200000">
        <a:off x="702" y="284857"/>
        <a:ext cx="4002285" cy="4002285"/>
      </dsp:txXfrm>
    </dsp:sp>
    <dsp:sp modelId="{6B7A66D9-6046-47D2-8018-0314B4A95C3C}">
      <dsp:nvSpPr>
        <dsp:cNvPr id="0" name=""/>
        <dsp:cNvSpPr/>
      </dsp:nvSpPr>
      <dsp:spPr>
        <a:xfrm rot="5400000">
          <a:off x="4226611" y="284857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/>
            <a:t>Wundt y los estructuralistas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/>
            <a:t>Experiencia consciente</a:t>
          </a:r>
          <a:endParaRPr lang="es-ES_tradnl" sz="2600" kern="1200" dirty="0"/>
        </a:p>
      </dsp:txBody>
      <dsp:txXfrm rot="5400000">
        <a:off x="4226611" y="284857"/>
        <a:ext cx="4002285" cy="40022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9030D5-A222-4478-878A-48CAC957A449}">
      <dsp:nvSpPr>
        <dsp:cNvPr id="0" name=""/>
        <dsp:cNvSpPr/>
      </dsp:nvSpPr>
      <dsp:spPr>
        <a:xfrm>
          <a:off x="2381052" y="1255679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2624951" y="1298668"/>
        <a:ext cx="27284" cy="5462"/>
      </dsp:txXfrm>
    </dsp:sp>
    <dsp:sp modelId="{C04C10DD-735F-4A85-8D3A-55D6A33D9EB8}">
      <dsp:nvSpPr>
        <dsp:cNvPr id="0" name=""/>
        <dsp:cNvSpPr/>
      </dsp:nvSpPr>
      <dsp:spPr>
        <a:xfrm>
          <a:off x="10321" y="589640"/>
          <a:ext cx="2372531" cy="142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/>
            <a:t>J. Dewey, H. Carr, R. Angell</a:t>
          </a:r>
          <a:endParaRPr lang="es-ES_tradnl" sz="2500" b="1" kern="1200" dirty="0"/>
        </a:p>
      </dsp:txBody>
      <dsp:txXfrm>
        <a:off x="10321" y="589640"/>
        <a:ext cx="2372531" cy="1423518"/>
      </dsp:txXfrm>
    </dsp:sp>
    <dsp:sp modelId="{8C7F869A-040A-4E9C-B9BB-526B4B9D6BFE}">
      <dsp:nvSpPr>
        <dsp:cNvPr id="0" name=""/>
        <dsp:cNvSpPr/>
      </dsp:nvSpPr>
      <dsp:spPr>
        <a:xfrm>
          <a:off x="5299265" y="1255679"/>
          <a:ext cx="495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91" y="45720"/>
              </a:lnTo>
              <a:lnTo>
                <a:pt x="265091" y="75243"/>
              </a:lnTo>
              <a:lnTo>
                <a:pt x="495983" y="7524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5534071" y="1298668"/>
        <a:ext cx="26370" cy="5462"/>
      </dsp:txXfrm>
    </dsp:sp>
    <dsp:sp modelId="{95E0E173-5F9A-4A8C-97C2-764B147B4BC9}">
      <dsp:nvSpPr>
        <dsp:cNvPr id="0" name=""/>
        <dsp:cNvSpPr/>
      </dsp:nvSpPr>
      <dsp:spPr>
        <a:xfrm>
          <a:off x="2928534" y="589640"/>
          <a:ext cx="2372531" cy="142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/>
            <a:t>Universidad de Chicago</a:t>
          </a:r>
          <a:endParaRPr lang="es-ES_tradnl" sz="2500" b="1" kern="1200" dirty="0"/>
        </a:p>
      </dsp:txBody>
      <dsp:txXfrm>
        <a:off x="2928534" y="589640"/>
        <a:ext cx="2372531" cy="1423518"/>
      </dsp:txXfrm>
    </dsp:sp>
    <dsp:sp modelId="{BB7A4FD0-F572-44FE-BF33-08BBA1C8FE1B}">
      <dsp:nvSpPr>
        <dsp:cNvPr id="0" name=""/>
        <dsp:cNvSpPr/>
      </dsp:nvSpPr>
      <dsp:spPr>
        <a:xfrm>
          <a:off x="1196586" y="2040882"/>
          <a:ext cx="5817327" cy="485558"/>
        </a:xfrm>
        <a:custGeom>
          <a:avLst/>
          <a:gdLst/>
          <a:ahLst/>
          <a:cxnLst/>
          <a:rect l="0" t="0" r="0" b="0"/>
          <a:pathLst>
            <a:path>
              <a:moveTo>
                <a:pt x="5817327" y="0"/>
              </a:moveTo>
              <a:lnTo>
                <a:pt x="5817327" y="259879"/>
              </a:lnTo>
              <a:lnTo>
                <a:pt x="0" y="259879"/>
              </a:lnTo>
              <a:lnTo>
                <a:pt x="0" y="48555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959246" y="2280930"/>
        <a:ext cx="292009" cy="5462"/>
      </dsp:txXfrm>
    </dsp:sp>
    <dsp:sp modelId="{A68991EE-16BD-4C06-A39D-DEA631E924D2}">
      <dsp:nvSpPr>
        <dsp:cNvPr id="0" name=""/>
        <dsp:cNvSpPr/>
      </dsp:nvSpPr>
      <dsp:spPr>
        <a:xfrm>
          <a:off x="5827648" y="619163"/>
          <a:ext cx="2372531" cy="142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/>
            <a:t>Charles Darwin</a:t>
          </a:r>
          <a:endParaRPr lang="es-ES_tradnl" sz="2500" b="1" kern="1200" dirty="0"/>
        </a:p>
      </dsp:txBody>
      <dsp:txXfrm>
        <a:off x="5827648" y="619163"/>
        <a:ext cx="2372531" cy="1423518"/>
      </dsp:txXfrm>
    </dsp:sp>
    <dsp:sp modelId="{043CD758-870A-436C-9FE7-EBC6EE59266D}">
      <dsp:nvSpPr>
        <dsp:cNvPr id="0" name=""/>
        <dsp:cNvSpPr/>
      </dsp:nvSpPr>
      <dsp:spPr>
        <a:xfrm>
          <a:off x="2381052" y="3224880"/>
          <a:ext cx="515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08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2624951" y="3267869"/>
        <a:ext cx="27284" cy="5462"/>
      </dsp:txXfrm>
    </dsp:sp>
    <dsp:sp modelId="{EFDDAB92-2AE5-4D12-86ED-C2A5E5D51F81}">
      <dsp:nvSpPr>
        <dsp:cNvPr id="0" name=""/>
        <dsp:cNvSpPr/>
      </dsp:nvSpPr>
      <dsp:spPr>
        <a:xfrm>
          <a:off x="10321" y="2558841"/>
          <a:ext cx="2372531" cy="142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dirty="0" smtClean="0"/>
            <a:t>Teoría de organismos</a:t>
          </a:r>
          <a:endParaRPr lang="es-ES_tradnl" sz="2500" b="1" kern="1200" dirty="0"/>
        </a:p>
      </dsp:txBody>
      <dsp:txXfrm>
        <a:off x="10321" y="2558841"/>
        <a:ext cx="2372531" cy="1423518"/>
      </dsp:txXfrm>
    </dsp:sp>
    <dsp:sp modelId="{994BA376-8CB5-4B21-AE02-A383158B1BC3}">
      <dsp:nvSpPr>
        <dsp:cNvPr id="0" name=""/>
        <dsp:cNvSpPr/>
      </dsp:nvSpPr>
      <dsp:spPr>
        <a:xfrm>
          <a:off x="2928534" y="2558841"/>
          <a:ext cx="3140211" cy="142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/>
            <a:t>supervivencia</a:t>
          </a:r>
          <a:endParaRPr lang="es-ES_tradnl" sz="2800" b="1" kern="1200" dirty="0"/>
        </a:p>
      </dsp:txBody>
      <dsp:txXfrm>
        <a:off x="2928534" y="2558841"/>
        <a:ext cx="3140211" cy="1423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BD615E-9FA9-4246-BB56-36405EBD2040}" type="datetimeFigureOut">
              <a:rPr lang="es-MX" smtClean="0"/>
              <a:pPr/>
              <a:t>24/08/2011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D1304-AE7B-46F7-A28B-1DBA34BD30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3000396"/>
          </a:xfrm>
        </p:spPr>
        <p:txBody>
          <a:bodyPr>
            <a:normAutofit/>
          </a:bodyPr>
          <a:lstStyle/>
          <a:p>
            <a:r>
              <a:rPr lang="es-ES" sz="7200" u="sng" dirty="0" smtClean="0">
                <a:latin typeface="Britannic Bold" pitchFamily="34" charset="0"/>
              </a:rPr>
              <a:t>FUNCIONALISMO</a:t>
            </a:r>
            <a:endParaRPr lang="es-ES" sz="7200" u="sng" dirty="0">
              <a:latin typeface="Britannic Bold" pitchFamily="34" charset="0"/>
            </a:endParaRPr>
          </a:p>
        </p:txBody>
      </p:sp>
      <p:sp>
        <p:nvSpPr>
          <p:cNvPr id="3" name="2 Estrella de 5 puntas"/>
          <p:cNvSpPr/>
          <p:nvPr/>
        </p:nvSpPr>
        <p:spPr>
          <a:xfrm>
            <a:off x="5572132" y="928670"/>
            <a:ext cx="500066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Estrella de 5 puntas"/>
          <p:cNvSpPr/>
          <p:nvPr/>
        </p:nvSpPr>
        <p:spPr>
          <a:xfrm>
            <a:off x="3286116" y="2143116"/>
            <a:ext cx="571504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strella de 5 puntas"/>
          <p:cNvSpPr/>
          <p:nvPr/>
        </p:nvSpPr>
        <p:spPr>
          <a:xfrm>
            <a:off x="7929586" y="428604"/>
            <a:ext cx="500066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strella de 5 puntas"/>
          <p:cNvSpPr/>
          <p:nvPr/>
        </p:nvSpPr>
        <p:spPr>
          <a:xfrm>
            <a:off x="1500166" y="500042"/>
            <a:ext cx="500066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strella de 5 puntas"/>
          <p:cNvSpPr/>
          <p:nvPr/>
        </p:nvSpPr>
        <p:spPr>
          <a:xfrm>
            <a:off x="5214942" y="5786454"/>
            <a:ext cx="428628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strella de 5 puntas"/>
          <p:cNvSpPr/>
          <p:nvPr/>
        </p:nvSpPr>
        <p:spPr>
          <a:xfrm>
            <a:off x="2143108" y="5929330"/>
            <a:ext cx="500066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5 puntas"/>
          <p:cNvSpPr/>
          <p:nvPr/>
        </p:nvSpPr>
        <p:spPr>
          <a:xfrm>
            <a:off x="7572396" y="2643182"/>
            <a:ext cx="500066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5 puntas"/>
          <p:cNvSpPr/>
          <p:nvPr/>
        </p:nvSpPr>
        <p:spPr>
          <a:xfrm>
            <a:off x="428596" y="3286124"/>
            <a:ext cx="500066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 dirty="0" smtClean="0">
                <a:latin typeface="Arial Rounded MT Bold" pitchFamily="34" charset="0"/>
              </a:rPr>
              <a:t>Comienza cuando…</a:t>
            </a:r>
            <a:endParaRPr lang="es-ES_tradnl" sz="5400" dirty="0">
              <a:latin typeface="Arial Rounded MT Bold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Después </a:t>
            </a:r>
            <a:r>
              <a:rPr lang="es-ES_tradnl" dirty="0" smtClean="0"/>
              <a:t>:</a:t>
            </a:r>
            <a:endParaRPr lang="es-ES_tradn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Selección natural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dirty="0" smtClean="0"/>
              <a:t>“supervivencia del más apto”</a:t>
            </a:r>
            <a:endParaRPr lang="es-MX" dirty="0"/>
          </a:p>
        </p:txBody>
      </p:sp>
      <p:sp>
        <p:nvSpPr>
          <p:cNvPr id="4" name="3 Flecha abajo"/>
          <p:cNvSpPr/>
          <p:nvPr/>
        </p:nvSpPr>
        <p:spPr>
          <a:xfrm>
            <a:off x="4355976" y="126876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1202" name="Picture 2" descr="http://www.definicionabc.com/wp-content/uploads/selecci%C3%B3n-natu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4312" y="2730328"/>
            <a:ext cx="3629896" cy="32909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526816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                       Pensamiento  </a:t>
            </a:r>
          </a:p>
          <a:p>
            <a:pPr>
              <a:buNone/>
            </a:pPr>
            <a:r>
              <a:rPr lang="es-MX" sz="1800" dirty="0" smtClean="0"/>
              <a:t>Instrumentos</a:t>
            </a:r>
            <a:r>
              <a:rPr lang="es-MX" dirty="0" smtClean="0"/>
              <a:t>               Percepción</a:t>
            </a:r>
          </a:p>
          <a:p>
            <a:pPr>
              <a:buNone/>
            </a:pPr>
            <a:r>
              <a:rPr lang="es-MX" sz="1800" dirty="0" smtClean="0"/>
              <a:t>psicológicos</a:t>
            </a:r>
            <a:r>
              <a:rPr lang="es-MX" dirty="0" smtClean="0"/>
              <a:t>               Hábitos</a:t>
            </a:r>
          </a:p>
          <a:p>
            <a:pPr>
              <a:buNone/>
            </a:pPr>
            <a:r>
              <a:rPr lang="es-MX" sz="1800" dirty="0" smtClean="0"/>
              <a:t>para la adaptación            </a:t>
            </a:r>
            <a:r>
              <a:rPr lang="es-MX" sz="2800" dirty="0" smtClean="0"/>
              <a:t>Emociones</a:t>
            </a:r>
            <a:endParaRPr lang="es-MX" sz="1800" dirty="0" smtClean="0"/>
          </a:p>
          <a:p>
            <a:pPr>
              <a:buNone/>
            </a:pPr>
            <a:r>
              <a:rPr lang="es-MX" sz="1800" dirty="0" smtClean="0"/>
              <a:t>Humana.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2400" dirty="0" smtClean="0"/>
              <a:t>Proceso de adaptación.</a:t>
            </a:r>
          </a:p>
          <a:p>
            <a:pPr algn="ctr">
              <a:buNone/>
            </a:pPr>
            <a:r>
              <a:rPr lang="es-MX" sz="2400" dirty="0" smtClean="0"/>
              <a:t> </a:t>
            </a:r>
          </a:p>
          <a:p>
            <a:pPr algn="ctr">
              <a:buNone/>
            </a:pPr>
            <a:endParaRPr lang="es-MX" sz="2400" dirty="0" smtClean="0"/>
          </a:p>
          <a:p>
            <a:pPr algn="ctr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                   </a:t>
            </a:r>
            <a:r>
              <a:rPr lang="es-MX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Adaptación </a:t>
            </a:r>
            <a:r>
              <a:rPr lang="es-MX" sz="2400" dirty="0" smtClean="0"/>
              <a:t>      </a:t>
            </a:r>
            <a:r>
              <a:rPr lang="es-MX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Arco reflejo</a:t>
            </a:r>
            <a:endParaRPr lang="es-MX" sz="2400" dirty="0" smtClean="0"/>
          </a:p>
        </p:txBody>
      </p:sp>
      <p:sp>
        <p:nvSpPr>
          <p:cNvPr id="4" name="3 Abrir llave"/>
          <p:cNvSpPr/>
          <p:nvPr/>
        </p:nvSpPr>
        <p:spPr>
          <a:xfrm>
            <a:off x="2915816" y="188640"/>
            <a:ext cx="504056" cy="23042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abajo"/>
          <p:cNvSpPr/>
          <p:nvPr/>
        </p:nvSpPr>
        <p:spPr>
          <a:xfrm>
            <a:off x="4211960" y="263691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11 Conector recto de flecha"/>
          <p:cNvCxnSpPr/>
          <p:nvPr/>
        </p:nvCxnSpPr>
        <p:spPr>
          <a:xfrm rot="10800000" flipV="1">
            <a:off x="3203848" y="3789040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499992" y="3789040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475252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Los métodos utilizan por igual introspección la observación objetiva y la experimentación.</a:t>
            </a:r>
          </a:p>
          <a:p>
            <a:r>
              <a:rPr lang="es-ES_tradnl" dirty="0" smtClean="0"/>
              <a:t>Consideran imposible un control experimental completo del espíritu humano.</a:t>
            </a:r>
          </a:p>
          <a:p>
            <a:r>
              <a:rPr lang="es-ES_tradnl" dirty="0" smtClean="0"/>
              <a:t>Consideran que los procesos psíquicos  son útiles a un organismo vivo en la tarea de adaptarse a su ambiente.</a:t>
            </a:r>
          </a:p>
          <a:p>
            <a:r>
              <a:rPr lang="es-ES_tradnl" dirty="0" smtClean="0"/>
              <a:t>El objeto de estudio de los funcionalistas es la actividad o función psíquica. </a:t>
            </a:r>
            <a:endParaRPr lang="es-ES_tradnl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anima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57166"/>
            <a:ext cx="4929222" cy="250033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411807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b="1" dirty="0" smtClean="0"/>
          </a:p>
          <a:p>
            <a:r>
              <a:rPr lang="es-ES" b="1" dirty="0" smtClean="0"/>
              <a:t>Desde conducta de niños y animales .</a:t>
            </a:r>
          </a:p>
          <a:p>
            <a:r>
              <a:rPr lang="es-ES" b="1" dirty="0" smtClean="0"/>
              <a:t>Pasando por las diferencias individuales entre las personas hasta la anormalidad.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6" name="5 Imagen" descr="3 niñas y ria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4572008"/>
            <a:ext cx="3571900" cy="1809750"/>
          </a:xfrm>
          <a:prstGeom prst="rect">
            <a:avLst/>
          </a:prstGeom>
        </p:spPr>
      </p:pic>
      <p:pic>
        <p:nvPicPr>
          <p:cNvPr id="5" name="4 Imagen" descr="niños jug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642918"/>
            <a:ext cx="2552700" cy="1928826"/>
          </a:xfrm>
          <a:prstGeom prst="rect">
            <a:avLst/>
          </a:prstGeom>
        </p:spPr>
      </p:pic>
      <p:pic>
        <p:nvPicPr>
          <p:cNvPr id="8" name="7 Imagen" descr="animales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4500570"/>
            <a:ext cx="2714644" cy="196215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erebr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85728"/>
            <a:ext cx="2857520" cy="2428892"/>
          </a:xfrm>
        </p:spPr>
      </p:pic>
      <p:pic>
        <p:nvPicPr>
          <p:cNvPr id="7" name="6 Imagen" descr="dibujo de eskue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4071942"/>
            <a:ext cx="2928958" cy="2071702"/>
          </a:xfrm>
          <a:prstGeom prst="rect">
            <a:avLst/>
          </a:prstGeom>
        </p:spPr>
      </p:pic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6615130" cy="5840435"/>
          </a:xfrm>
        </p:spPr>
        <p:txBody>
          <a:bodyPr>
            <a:normAutofit/>
          </a:bodyPr>
          <a:lstStyle/>
          <a:p>
            <a:endParaRPr lang="es-ES" sz="2000" dirty="0" smtClean="0"/>
          </a:p>
          <a:p>
            <a:endParaRPr lang="es-ES" sz="2400" dirty="0"/>
          </a:p>
          <a:p>
            <a:r>
              <a:rPr lang="es-ES" sz="3200" b="1" dirty="0" smtClean="0"/>
              <a:t>Especial interés en el proceso de educación, ya que esto ayuda para desarrollar habilidades y mejorar el funcionamiento general.</a:t>
            </a:r>
            <a:endParaRPr lang="es-ES" sz="3200" b="1" dirty="0"/>
          </a:p>
        </p:txBody>
      </p:sp>
      <p:pic>
        <p:nvPicPr>
          <p:cNvPr id="6" name="5 Imagen" descr="habilidades chik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2857496"/>
            <a:ext cx="3143272" cy="328614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puebas mentales cereb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85728"/>
            <a:ext cx="2143140" cy="1947865"/>
          </a:xfrm>
          <a:prstGeom prst="rect">
            <a:avLst/>
          </a:prstGeom>
        </p:spPr>
      </p:pic>
      <p:pic>
        <p:nvPicPr>
          <p:cNvPr id="5" name="4 Imagen" descr="wero kon problem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214818"/>
            <a:ext cx="2000264" cy="2357454"/>
          </a:xfrm>
          <a:prstGeom prst="rect">
            <a:avLst/>
          </a:prstGeom>
        </p:spPr>
      </p:pic>
      <p:pic>
        <p:nvPicPr>
          <p:cNvPr id="8" name="7 Imagen" descr="pruebas menta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285728"/>
            <a:ext cx="2286016" cy="1928826"/>
          </a:xfrm>
          <a:prstGeom prst="rect">
            <a:avLst/>
          </a:prstGeom>
        </p:spPr>
      </p:pic>
      <p:pic>
        <p:nvPicPr>
          <p:cNvPr id="6" name="5 Imagen" descr="aprendisaje dibuj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286256"/>
            <a:ext cx="2286016" cy="228601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928670"/>
            <a:ext cx="8143932" cy="1357322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+mn-lt"/>
              </a:rPr>
              <a:t>Psicología educativa </a:t>
            </a:r>
            <a:r>
              <a:rPr lang="es-ES" sz="2800" b="1" dirty="0" smtClean="0">
                <a:latin typeface="+mn-lt"/>
                <a:sym typeface="Wingdings" pitchFamily="2" charset="2"/>
              </a:rPr>
              <a:t> FUNCIONALISMO</a:t>
            </a:r>
            <a:endParaRPr lang="es-ES" sz="28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4038600" cy="3357587"/>
          </a:xfrm>
        </p:spPr>
        <p:txBody>
          <a:bodyPr/>
          <a:lstStyle/>
          <a:p>
            <a:r>
              <a:rPr lang="es-ES" b="1" dirty="0" smtClean="0"/>
              <a:t>El psicólogo estudia el aprendizaje , para descubrir medios de resolver problemas.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14554"/>
            <a:ext cx="4038600" cy="3911609"/>
          </a:xfrm>
        </p:spPr>
        <p:txBody>
          <a:bodyPr/>
          <a:lstStyle/>
          <a:p>
            <a:r>
              <a:rPr lang="es-ES" b="1" dirty="0" smtClean="0"/>
              <a:t>También promovió el desarrollo de la psicología industrial, la infantil y pruebas mentales</a:t>
            </a:r>
            <a:endParaRPr lang="es-ES" b="1" dirty="0"/>
          </a:p>
        </p:txBody>
      </p:sp>
      <p:pic>
        <p:nvPicPr>
          <p:cNvPr id="7" name="6 Imagen" descr="industria dibuj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43702" y="4214818"/>
            <a:ext cx="2143140" cy="1928826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154</TotalTime>
  <Words>194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FUNCIONALISMO</vt:lpstr>
      <vt:lpstr>Comienza cuando…</vt:lpstr>
      <vt:lpstr>Después :</vt:lpstr>
      <vt:lpstr>Selección natural </vt:lpstr>
      <vt:lpstr>Diapositiva 5</vt:lpstr>
      <vt:lpstr>Diapositiva 6</vt:lpstr>
      <vt:lpstr>Diapositiva 7</vt:lpstr>
      <vt:lpstr>Diapositiva 8</vt:lpstr>
      <vt:lpstr>Psicología educativa  FUNCIONALISMO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polo</dc:creator>
  <cp:lastModifiedBy>*</cp:lastModifiedBy>
  <cp:revision>15</cp:revision>
  <dcterms:created xsi:type="dcterms:W3CDTF">2011-08-24T22:31:28Z</dcterms:created>
  <dcterms:modified xsi:type="dcterms:W3CDTF">2011-08-25T02:15:23Z</dcterms:modified>
</cp:coreProperties>
</file>