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6"/>
  </p:notesMasterIdLst>
  <p:sldIdLst>
    <p:sldId id="256" r:id="rId2"/>
    <p:sldId id="295" r:id="rId3"/>
    <p:sldId id="257" r:id="rId4"/>
    <p:sldId id="304" r:id="rId5"/>
    <p:sldId id="294" r:id="rId6"/>
    <p:sldId id="313" r:id="rId7"/>
    <p:sldId id="307" r:id="rId8"/>
    <p:sldId id="311" r:id="rId9"/>
    <p:sldId id="312" r:id="rId10"/>
    <p:sldId id="314" r:id="rId11"/>
    <p:sldId id="296" r:id="rId12"/>
    <p:sldId id="297" r:id="rId13"/>
    <p:sldId id="299" r:id="rId14"/>
    <p:sldId id="319" r:id="rId15"/>
    <p:sldId id="321" r:id="rId16"/>
    <p:sldId id="322" r:id="rId17"/>
    <p:sldId id="323" r:id="rId18"/>
    <p:sldId id="324" r:id="rId19"/>
    <p:sldId id="325" r:id="rId20"/>
    <p:sldId id="326" r:id="rId21"/>
    <p:sldId id="327" r:id="rId22"/>
    <p:sldId id="328" r:id="rId23"/>
    <p:sldId id="329" r:id="rId24"/>
    <p:sldId id="301" r:id="rId25"/>
    <p:sldId id="302" r:id="rId26"/>
    <p:sldId id="305" r:id="rId27"/>
    <p:sldId id="303" r:id="rId28"/>
    <p:sldId id="316" r:id="rId29"/>
    <p:sldId id="333" r:id="rId30"/>
    <p:sldId id="318" r:id="rId31"/>
    <p:sldId id="330" r:id="rId32"/>
    <p:sldId id="331" r:id="rId33"/>
    <p:sldId id="332" r:id="rId34"/>
    <p:sldId id="334" r:id="rId35"/>
  </p:sldIdLst>
  <p:sldSz cx="9144000" cy="6858000" type="screen4x3"/>
  <p:notesSz cx="6858000" cy="91440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9" autoAdjust="0"/>
    <p:restoredTop sz="94671" autoAdjust="0"/>
  </p:normalViewPr>
  <p:slideViewPr>
    <p:cSldViewPr>
      <p:cViewPr varScale="1">
        <p:scale>
          <a:sx n="73" d="100"/>
          <a:sy n="73" d="100"/>
        </p:scale>
        <p:origin x="-109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36F21F-01E9-4BDE-8C87-B78E9EDFB958}" type="doc">
      <dgm:prSet loTypeId="urn:microsoft.com/office/officeart/2005/8/layout/hProcess9" loCatId="process" qsTypeId="urn:microsoft.com/office/officeart/2005/8/quickstyle/3d2" qsCatId="3D" csTypeId="urn:microsoft.com/office/officeart/2005/8/colors/colorful5" csCatId="colorful" phldr="1"/>
      <dgm:spPr/>
    </dgm:pt>
    <dgm:pt modelId="{052BEE6F-F3F9-49CF-AD3C-1C81C7FCD509}">
      <dgm:prSet phldrT="[Texto]" custT="1"/>
      <dgm:spPr/>
      <dgm:t>
        <a:bodyPr/>
        <a:lstStyle/>
        <a:p>
          <a:r>
            <a:rPr lang="es-MX" sz="2400" dirty="0" smtClean="0">
              <a:solidFill>
                <a:schemeClr val="tx1"/>
              </a:solidFill>
              <a:effectLst>
                <a:outerShdw blurRad="38100" dist="38100" dir="2700000" algn="tl">
                  <a:srgbClr val="000000">
                    <a:alpha val="43137"/>
                  </a:srgbClr>
                </a:outerShdw>
              </a:effectLst>
              <a:latin typeface="Arial Black" pitchFamily="34" charset="0"/>
            </a:rPr>
            <a:t>Charles Darwin</a:t>
          </a:r>
        </a:p>
        <a:p>
          <a:r>
            <a:rPr lang="es-MX" sz="2400" dirty="0" smtClean="0">
              <a:solidFill>
                <a:schemeClr val="tx1"/>
              </a:solidFill>
              <a:effectLst>
                <a:outerShdw blurRad="38100" dist="38100" dir="2700000" algn="tl">
                  <a:srgbClr val="000000">
                    <a:alpha val="43137"/>
                  </a:srgbClr>
                </a:outerShdw>
              </a:effectLst>
              <a:latin typeface="Arial Black" pitchFamily="34" charset="0"/>
            </a:rPr>
            <a:t>(1809-1882)</a:t>
          </a:r>
          <a:endParaRPr lang="es-ES" sz="2400" dirty="0">
            <a:solidFill>
              <a:schemeClr val="tx1"/>
            </a:solidFill>
            <a:effectLst>
              <a:outerShdw blurRad="38100" dist="38100" dir="2700000" algn="tl">
                <a:srgbClr val="000000">
                  <a:alpha val="43137"/>
                </a:srgbClr>
              </a:outerShdw>
            </a:effectLst>
            <a:latin typeface="Arial Black" pitchFamily="34" charset="0"/>
          </a:endParaRPr>
        </a:p>
      </dgm:t>
    </dgm:pt>
    <dgm:pt modelId="{2E1D8EBF-AD95-45C2-9B20-6686BACE7BD1}" type="parTrans" cxnId="{CAAAFA5A-2C48-4BB2-9DDB-EF5853DA3A6F}">
      <dgm:prSet/>
      <dgm:spPr/>
      <dgm:t>
        <a:bodyPr/>
        <a:lstStyle/>
        <a:p>
          <a:endParaRPr lang="es-ES">
            <a:solidFill>
              <a:schemeClr val="tx1"/>
            </a:solidFill>
          </a:endParaRPr>
        </a:p>
      </dgm:t>
    </dgm:pt>
    <dgm:pt modelId="{A8AD028E-21B3-40C1-8A6B-A3BD6097669B}" type="sibTrans" cxnId="{CAAAFA5A-2C48-4BB2-9DDB-EF5853DA3A6F}">
      <dgm:prSet/>
      <dgm:spPr/>
      <dgm:t>
        <a:bodyPr/>
        <a:lstStyle/>
        <a:p>
          <a:endParaRPr lang="es-ES">
            <a:solidFill>
              <a:schemeClr val="tx1"/>
            </a:solidFill>
          </a:endParaRPr>
        </a:p>
      </dgm:t>
    </dgm:pt>
    <dgm:pt modelId="{F0036AF6-78EB-447C-B9B2-D7E8798A7BED}">
      <dgm:prSet phldrT="[Texto]"/>
      <dgm:spPr/>
      <dgm:t>
        <a:bodyPr/>
        <a:lstStyle/>
        <a:p>
          <a:r>
            <a:rPr lang="es-MX" b="1" dirty="0" smtClean="0">
              <a:solidFill>
                <a:schemeClr val="tx1"/>
              </a:solidFill>
              <a:effectLst>
                <a:outerShdw blurRad="38100" dist="38100" dir="2700000" algn="tl">
                  <a:srgbClr val="000000">
                    <a:alpha val="43137"/>
                  </a:srgbClr>
                </a:outerShdw>
              </a:effectLst>
              <a:latin typeface="Arial Black" pitchFamily="34" charset="0"/>
            </a:rPr>
            <a:t>Un entorno determinado hace evolucionar de forma diferente.</a:t>
          </a:r>
          <a:endParaRPr lang="es-ES" dirty="0">
            <a:solidFill>
              <a:schemeClr val="tx1"/>
            </a:solidFill>
            <a:effectLst>
              <a:outerShdw blurRad="38100" dist="38100" dir="2700000" algn="tl">
                <a:srgbClr val="000000">
                  <a:alpha val="43137"/>
                </a:srgbClr>
              </a:outerShdw>
            </a:effectLst>
            <a:latin typeface="Arial Black" pitchFamily="34" charset="0"/>
          </a:endParaRPr>
        </a:p>
      </dgm:t>
    </dgm:pt>
    <dgm:pt modelId="{DB4B3A80-EFF1-4398-8E1C-00FDFAE40D21}" type="parTrans" cxnId="{DD9BD49B-8BFE-4B0B-B559-ED1605E1DC8B}">
      <dgm:prSet/>
      <dgm:spPr/>
      <dgm:t>
        <a:bodyPr/>
        <a:lstStyle/>
        <a:p>
          <a:endParaRPr lang="es-ES">
            <a:solidFill>
              <a:schemeClr val="tx1"/>
            </a:solidFill>
          </a:endParaRPr>
        </a:p>
      </dgm:t>
    </dgm:pt>
    <dgm:pt modelId="{ADE41BC1-A549-4904-AB50-C05A8AA29BA3}" type="sibTrans" cxnId="{DD9BD49B-8BFE-4B0B-B559-ED1605E1DC8B}">
      <dgm:prSet/>
      <dgm:spPr/>
      <dgm:t>
        <a:bodyPr/>
        <a:lstStyle/>
        <a:p>
          <a:endParaRPr lang="es-ES">
            <a:solidFill>
              <a:schemeClr val="tx1"/>
            </a:solidFill>
          </a:endParaRPr>
        </a:p>
      </dgm:t>
    </dgm:pt>
    <dgm:pt modelId="{4108DD12-B7A7-45D0-905B-8C7432C9537B}">
      <dgm:prSet phldrT="[Texto]" custT="1"/>
      <dgm:spPr/>
      <dgm:t>
        <a:bodyPr/>
        <a:lstStyle/>
        <a:p>
          <a:r>
            <a:rPr lang="es-MX" sz="1800" b="1" dirty="0" smtClean="0">
              <a:solidFill>
                <a:schemeClr val="tx1"/>
              </a:solidFill>
              <a:effectLst>
                <a:outerShdw blurRad="38100" dist="38100" dir="2700000" algn="tl">
                  <a:srgbClr val="000000">
                    <a:alpha val="43137"/>
                  </a:srgbClr>
                </a:outerShdw>
              </a:effectLst>
              <a:latin typeface="Arial Black" pitchFamily="34" charset="0"/>
            </a:rPr>
            <a:t>En condiciones y circunstancias distintas, seríamos diferentes y siempre producto de la evolución.</a:t>
          </a:r>
          <a:endParaRPr lang="es-ES" sz="1800" dirty="0">
            <a:solidFill>
              <a:schemeClr val="tx1"/>
            </a:solidFill>
            <a:effectLst>
              <a:outerShdw blurRad="38100" dist="38100" dir="2700000" algn="tl">
                <a:srgbClr val="000000">
                  <a:alpha val="43137"/>
                </a:srgbClr>
              </a:outerShdw>
            </a:effectLst>
            <a:latin typeface="Arial Black" pitchFamily="34" charset="0"/>
          </a:endParaRPr>
        </a:p>
      </dgm:t>
    </dgm:pt>
    <dgm:pt modelId="{39A37B0D-F61F-430A-8137-B7EAE9FD733C}" type="parTrans" cxnId="{C56CB055-81A0-417F-B527-FBAD356A2D21}">
      <dgm:prSet/>
      <dgm:spPr/>
      <dgm:t>
        <a:bodyPr/>
        <a:lstStyle/>
        <a:p>
          <a:endParaRPr lang="es-ES">
            <a:solidFill>
              <a:schemeClr val="tx1"/>
            </a:solidFill>
          </a:endParaRPr>
        </a:p>
      </dgm:t>
    </dgm:pt>
    <dgm:pt modelId="{906792A1-9AFE-4122-B821-4AFFDF7CB6B1}" type="sibTrans" cxnId="{C56CB055-81A0-417F-B527-FBAD356A2D21}">
      <dgm:prSet/>
      <dgm:spPr/>
      <dgm:t>
        <a:bodyPr/>
        <a:lstStyle/>
        <a:p>
          <a:endParaRPr lang="es-ES">
            <a:solidFill>
              <a:schemeClr val="tx1"/>
            </a:solidFill>
          </a:endParaRPr>
        </a:p>
      </dgm:t>
    </dgm:pt>
    <dgm:pt modelId="{1DBCD3B6-6C85-4301-A583-26D5E9D1ABAB}" type="pres">
      <dgm:prSet presAssocID="{D436F21F-01E9-4BDE-8C87-B78E9EDFB958}" presName="CompostProcess" presStyleCnt="0">
        <dgm:presLayoutVars>
          <dgm:dir/>
          <dgm:resizeHandles val="exact"/>
        </dgm:presLayoutVars>
      </dgm:prSet>
      <dgm:spPr/>
    </dgm:pt>
    <dgm:pt modelId="{67B228EC-0D24-44D6-BB98-05CF684B4D8B}" type="pres">
      <dgm:prSet presAssocID="{D436F21F-01E9-4BDE-8C87-B78E9EDFB958}" presName="arrow" presStyleLbl="bgShp" presStyleIdx="0" presStyleCnt="1" custLinFactNeighborX="1147" custLinFactNeighborY="-4762"/>
      <dgm:spPr/>
    </dgm:pt>
    <dgm:pt modelId="{E1822777-D797-4C24-BE32-4130D7B67470}" type="pres">
      <dgm:prSet presAssocID="{D436F21F-01E9-4BDE-8C87-B78E9EDFB958}" presName="linearProcess" presStyleCnt="0"/>
      <dgm:spPr/>
    </dgm:pt>
    <dgm:pt modelId="{B46BB43C-538E-4760-A544-E981FFAEF655}" type="pres">
      <dgm:prSet presAssocID="{052BEE6F-F3F9-49CF-AD3C-1C81C7FCD509}" presName="textNode" presStyleLbl="node1" presStyleIdx="0" presStyleCnt="3">
        <dgm:presLayoutVars>
          <dgm:bulletEnabled val="1"/>
        </dgm:presLayoutVars>
      </dgm:prSet>
      <dgm:spPr/>
      <dgm:t>
        <a:bodyPr/>
        <a:lstStyle/>
        <a:p>
          <a:endParaRPr lang="es-ES"/>
        </a:p>
      </dgm:t>
    </dgm:pt>
    <dgm:pt modelId="{ED7B926A-2994-47D4-BA0A-66D25B54E128}" type="pres">
      <dgm:prSet presAssocID="{A8AD028E-21B3-40C1-8A6B-A3BD6097669B}" presName="sibTrans" presStyleCnt="0"/>
      <dgm:spPr/>
    </dgm:pt>
    <dgm:pt modelId="{49C33DA3-D5D6-4D28-8201-895392C7D71B}" type="pres">
      <dgm:prSet presAssocID="{F0036AF6-78EB-447C-B9B2-D7E8798A7BED}" presName="textNode" presStyleLbl="node1" presStyleIdx="1" presStyleCnt="3">
        <dgm:presLayoutVars>
          <dgm:bulletEnabled val="1"/>
        </dgm:presLayoutVars>
      </dgm:prSet>
      <dgm:spPr/>
      <dgm:t>
        <a:bodyPr/>
        <a:lstStyle/>
        <a:p>
          <a:endParaRPr lang="es-ES"/>
        </a:p>
      </dgm:t>
    </dgm:pt>
    <dgm:pt modelId="{C90AA38C-2D6E-4404-AD30-E38419C72463}" type="pres">
      <dgm:prSet presAssocID="{ADE41BC1-A549-4904-AB50-C05A8AA29BA3}" presName="sibTrans" presStyleCnt="0"/>
      <dgm:spPr/>
    </dgm:pt>
    <dgm:pt modelId="{59E4B703-DEDF-441F-B4FC-143CE61B6F45}" type="pres">
      <dgm:prSet presAssocID="{4108DD12-B7A7-45D0-905B-8C7432C9537B}" presName="textNode" presStyleLbl="node1" presStyleIdx="2" presStyleCnt="3">
        <dgm:presLayoutVars>
          <dgm:bulletEnabled val="1"/>
        </dgm:presLayoutVars>
      </dgm:prSet>
      <dgm:spPr/>
      <dgm:t>
        <a:bodyPr/>
        <a:lstStyle/>
        <a:p>
          <a:endParaRPr lang="es-ES"/>
        </a:p>
      </dgm:t>
    </dgm:pt>
  </dgm:ptLst>
  <dgm:cxnLst>
    <dgm:cxn modelId="{BFACFCF4-5F40-40E1-A815-D08B72B38164}" type="presOf" srcId="{F0036AF6-78EB-447C-B9B2-D7E8798A7BED}" destId="{49C33DA3-D5D6-4D28-8201-895392C7D71B}" srcOrd="0" destOrd="0" presId="urn:microsoft.com/office/officeart/2005/8/layout/hProcess9"/>
    <dgm:cxn modelId="{CAAAFA5A-2C48-4BB2-9DDB-EF5853DA3A6F}" srcId="{D436F21F-01E9-4BDE-8C87-B78E9EDFB958}" destId="{052BEE6F-F3F9-49CF-AD3C-1C81C7FCD509}" srcOrd="0" destOrd="0" parTransId="{2E1D8EBF-AD95-45C2-9B20-6686BACE7BD1}" sibTransId="{A8AD028E-21B3-40C1-8A6B-A3BD6097669B}"/>
    <dgm:cxn modelId="{C56CB055-81A0-417F-B527-FBAD356A2D21}" srcId="{D436F21F-01E9-4BDE-8C87-B78E9EDFB958}" destId="{4108DD12-B7A7-45D0-905B-8C7432C9537B}" srcOrd="2" destOrd="0" parTransId="{39A37B0D-F61F-430A-8137-B7EAE9FD733C}" sibTransId="{906792A1-9AFE-4122-B821-4AFFDF7CB6B1}"/>
    <dgm:cxn modelId="{DD9BD49B-8BFE-4B0B-B559-ED1605E1DC8B}" srcId="{D436F21F-01E9-4BDE-8C87-B78E9EDFB958}" destId="{F0036AF6-78EB-447C-B9B2-D7E8798A7BED}" srcOrd="1" destOrd="0" parTransId="{DB4B3A80-EFF1-4398-8E1C-00FDFAE40D21}" sibTransId="{ADE41BC1-A549-4904-AB50-C05A8AA29BA3}"/>
    <dgm:cxn modelId="{60BE2667-389E-4EDB-85AA-48DAA8CE1EB2}" type="presOf" srcId="{D436F21F-01E9-4BDE-8C87-B78E9EDFB958}" destId="{1DBCD3B6-6C85-4301-A583-26D5E9D1ABAB}" srcOrd="0" destOrd="0" presId="urn:microsoft.com/office/officeart/2005/8/layout/hProcess9"/>
    <dgm:cxn modelId="{E2FE6767-9895-4D38-A024-C1B8F5660E5B}" type="presOf" srcId="{4108DD12-B7A7-45D0-905B-8C7432C9537B}" destId="{59E4B703-DEDF-441F-B4FC-143CE61B6F45}" srcOrd="0" destOrd="0" presId="urn:microsoft.com/office/officeart/2005/8/layout/hProcess9"/>
    <dgm:cxn modelId="{84F30884-83F4-44BA-A30B-9C004F188635}" type="presOf" srcId="{052BEE6F-F3F9-49CF-AD3C-1C81C7FCD509}" destId="{B46BB43C-538E-4760-A544-E981FFAEF655}" srcOrd="0" destOrd="0" presId="urn:microsoft.com/office/officeart/2005/8/layout/hProcess9"/>
    <dgm:cxn modelId="{103BD33D-D585-491A-B6D5-CF5850AEC582}" type="presParOf" srcId="{1DBCD3B6-6C85-4301-A583-26D5E9D1ABAB}" destId="{67B228EC-0D24-44D6-BB98-05CF684B4D8B}" srcOrd="0" destOrd="0" presId="urn:microsoft.com/office/officeart/2005/8/layout/hProcess9"/>
    <dgm:cxn modelId="{922731BF-2835-4D1E-BEFD-E36703FB0A42}" type="presParOf" srcId="{1DBCD3B6-6C85-4301-A583-26D5E9D1ABAB}" destId="{E1822777-D797-4C24-BE32-4130D7B67470}" srcOrd="1" destOrd="0" presId="urn:microsoft.com/office/officeart/2005/8/layout/hProcess9"/>
    <dgm:cxn modelId="{16FBD018-21E9-4825-92BD-D8A6804C7EC5}" type="presParOf" srcId="{E1822777-D797-4C24-BE32-4130D7B67470}" destId="{B46BB43C-538E-4760-A544-E981FFAEF655}" srcOrd="0" destOrd="0" presId="urn:microsoft.com/office/officeart/2005/8/layout/hProcess9"/>
    <dgm:cxn modelId="{BD38A2B8-88EA-422A-923A-9657EC8E8638}" type="presParOf" srcId="{E1822777-D797-4C24-BE32-4130D7B67470}" destId="{ED7B926A-2994-47D4-BA0A-66D25B54E128}" srcOrd="1" destOrd="0" presId="urn:microsoft.com/office/officeart/2005/8/layout/hProcess9"/>
    <dgm:cxn modelId="{E3A468E9-9EE5-4685-8300-69EF88BD0E56}" type="presParOf" srcId="{E1822777-D797-4C24-BE32-4130D7B67470}" destId="{49C33DA3-D5D6-4D28-8201-895392C7D71B}" srcOrd="2" destOrd="0" presId="urn:microsoft.com/office/officeart/2005/8/layout/hProcess9"/>
    <dgm:cxn modelId="{12FD239A-22EC-4E50-A88A-CC2E43A34FA5}" type="presParOf" srcId="{E1822777-D797-4C24-BE32-4130D7B67470}" destId="{C90AA38C-2D6E-4404-AD30-E38419C72463}" srcOrd="3" destOrd="0" presId="urn:microsoft.com/office/officeart/2005/8/layout/hProcess9"/>
    <dgm:cxn modelId="{A55055A4-D027-4349-91F6-6C536EF866EC}" type="presParOf" srcId="{E1822777-D797-4C24-BE32-4130D7B67470}" destId="{59E4B703-DEDF-441F-B4FC-143CE61B6F45}"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51D8A6C0-B912-4127-9AA7-607AA372AA9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ES_tradnl"/>
        </a:p>
      </dgm:t>
    </dgm:pt>
    <dgm:pt modelId="{7E41022A-58B1-4961-BD95-5CFDE4C7A857}">
      <dgm:prSet phldrT="[Texto]"/>
      <dgm:spPr/>
      <dgm:t>
        <a:bodyPr/>
        <a:lstStyle/>
        <a:p>
          <a:r>
            <a:rPr lang="es-ES_tradnl" b="1" dirty="0" smtClean="0"/>
            <a:t>William James</a:t>
          </a:r>
        </a:p>
        <a:p>
          <a:r>
            <a:rPr lang="es-ES_tradnl" b="1" dirty="0" smtClean="0"/>
            <a:t>Conciencia de cada</a:t>
          </a:r>
          <a:endParaRPr lang="es-ES_tradnl" dirty="0"/>
        </a:p>
      </dgm:t>
    </dgm:pt>
    <dgm:pt modelId="{F3D2A4A9-C5E8-459E-ADC5-BE3C01DBB362}" type="parTrans" cxnId="{3703A475-507D-4E20-80B1-FA2FD913AF89}">
      <dgm:prSet/>
      <dgm:spPr/>
      <dgm:t>
        <a:bodyPr/>
        <a:lstStyle/>
        <a:p>
          <a:endParaRPr lang="es-ES_tradnl"/>
        </a:p>
      </dgm:t>
    </dgm:pt>
    <dgm:pt modelId="{A958CF70-9C8D-46A3-96E5-1C04C5E87DAE}" type="sibTrans" cxnId="{3703A475-507D-4E20-80B1-FA2FD913AF89}">
      <dgm:prSet/>
      <dgm:spPr/>
      <dgm:t>
        <a:bodyPr/>
        <a:lstStyle/>
        <a:p>
          <a:endParaRPr lang="es-ES_tradnl"/>
        </a:p>
      </dgm:t>
    </dgm:pt>
    <dgm:pt modelId="{F1F797FB-C4D1-4370-A795-160A3D9E9586}">
      <dgm:prSet phldrT="[Texto]"/>
      <dgm:spPr/>
      <dgm:t>
        <a:bodyPr/>
        <a:lstStyle/>
        <a:p>
          <a:r>
            <a:rPr lang="es-ES_tradnl" b="1" dirty="0" smtClean="0"/>
            <a:t>Wundt y los estructuralistas</a:t>
          </a:r>
        </a:p>
        <a:p>
          <a:r>
            <a:rPr lang="es-ES_tradnl" b="1" dirty="0" smtClean="0"/>
            <a:t>Experiencia consciente</a:t>
          </a:r>
          <a:endParaRPr lang="es-ES_tradnl" dirty="0"/>
        </a:p>
      </dgm:t>
    </dgm:pt>
    <dgm:pt modelId="{080C746B-14DD-48AC-83DD-3B59681A9373}" type="parTrans" cxnId="{6B8C3FAE-487A-4C83-B41E-1F6B0BF91F0C}">
      <dgm:prSet/>
      <dgm:spPr/>
      <dgm:t>
        <a:bodyPr/>
        <a:lstStyle/>
        <a:p>
          <a:endParaRPr lang="es-ES_tradnl"/>
        </a:p>
      </dgm:t>
    </dgm:pt>
    <dgm:pt modelId="{5E4E9D85-3144-46D7-9388-FC488236D31B}" type="sibTrans" cxnId="{6B8C3FAE-487A-4C83-B41E-1F6B0BF91F0C}">
      <dgm:prSet/>
      <dgm:spPr/>
      <dgm:t>
        <a:bodyPr/>
        <a:lstStyle/>
        <a:p>
          <a:endParaRPr lang="es-ES_tradnl"/>
        </a:p>
      </dgm:t>
    </dgm:pt>
    <dgm:pt modelId="{AFD30264-6F00-4A57-B9F2-499ED63F58A5}" type="pres">
      <dgm:prSet presAssocID="{51D8A6C0-B912-4127-9AA7-607AA372AA9A}" presName="diagram" presStyleCnt="0">
        <dgm:presLayoutVars>
          <dgm:dir/>
          <dgm:resizeHandles val="exact"/>
        </dgm:presLayoutVars>
      </dgm:prSet>
      <dgm:spPr/>
      <dgm:t>
        <a:bodyPr/>
        <a:lstStyle/>
        <a:p>
          <a:endParaRPr lang="es-ES"/>
        </a:p>
      </dgm:t>
    </dgm:pt>
    <dgm:pt modelId="{0E03E99A-5A16-42BC-B40D-283B181136AD}" type="pres">
      <dgm:prSet presAssocID="{7E41022A-58B1-4961-BD95-5CFDE4C7A857}" presName="arrow" presStyleLbl="node1" presStyleIdx="0" presStyleCnt="2">
        <dgm:presLayoutVars>
          <dgm:bulletEnabled val="1"/>
        </dgm:presLayoutVars>
      </dgm:prSet>
      <dgm:spPr/>
      <dgm:t>
        <a:bodyPr/>
        <a:lstStyle/>
        <a:p>
          <a:endParaRPr lang="es-ES_tradnl"/>
        </a:p>
      </dgm:t>
    </dgm:pt>
    <dgm:pt modelId="{6B7A66D9-6046-47D2-8018-0314B4A95C3C}" type="pres">
      <dgm:prSet presAssocID="{F1F797FB-C4D1-4370-A795-160A3D9E9586}" presName="arrow" presStyleLbl="node1" presStyleIdx="1" presStyleCnt="2">
        <dgm:presLayoutVars>
          <dgm:bulletEnabled val="1"/>
        </dgm:presLayoutVars>
      </dgm:prSet>
      <dgm:spPr/>
      <dgm:t>
        <a:bodyPr/>
        <a:lstStyle/>
        <a:p>
          <a:endParaRPr lang="es-ES_tradnl"/>
        </a:p>
      </dgm:t>
    </dgm:pt>
  </dgm:ptLst>
  <dgm:cxnLst>
    <dgm:cxn modelId="{6B8C3FAE-487A-4C83-B41E-1F6B0BF91F0C}" srcId="{51D8A6C0-B912-4127-9AA7-607AA372AA9A}" destId="{F1F797FB-C4D1-4370-A795-160A3D9E9586}" srcOrd="1" destOrd="0" parTransId="{080C746B-14DD-48AC-83DD-3B59681A9373}" sibTransId="{5E4E9D85-3144-46D7-9388-FC488236D31B}"/>
    <dgm:cxn modelId="{3703A475-507D-4E20-80B1-FA2FD913AF89}" srcId="{51D8A6C0-B912-4127-9AA7-607AA372AA9A}" destId="{7E41022A-58B1-4961-BD95-5CFDE4C7A857}" srcOrd="0" destOrd="0" parTransId="{F3D2A4A9-C5E8-459E-ADC5-BE3C01DBB362}" sibTransId="{A958CF70-9C8D-46A3-96E5-1C04C5E87DAE}"/>
    <dgm:cxn modelId="{B14E4E89-FFCE-449B-9758-2936DD898992}" type="presOf" srcId="{7E41022A-58B1-4961-BD95-5CFDE4C7A857}" destId="{0E03E99A-5A16-42BC-B40D-283B181136AD}" srcOrd="0" destOrd="0" presId="urn:microsoft.com/office/officeart/2005/8/layout/arrow5"/>
    <dgm:cxn modelId="{56DE73CD-F928-4A94-B511-C09F9E4D1B68}" type="presOf" srcId="{51D8A6C0-B912-4127-9AA7-607AA372AA9A}" destId="{AFD30264-6F00-4A57-B9F2-499ED63F58A5}" srcOrd="0" destOrd="0" presId="urn:microsoft.com/office/officeart/2005/8/layout/arrow5"/>
    <dgm:cxn modelId="{5FE35457-B084-4298-8E67-7D4C00FA65A9}" type="presOf" srcId="{F1F797FB-C4D1-4370-A795-160A3D9E9586}" destId="{6B7A66D9-6046-47D2-8018-0314B4A95C3C}" srcOrd="0" destOrd="0" presId="urn:microsoft.com/office/officeart/2005/8/layout/arrow5"/>
    <dgm:cxn modelId="{0B659040-C0B9-434D-86A0-C19410BAA638}" type="presParOf" srcId="{AFD30264-6F00-4A57-B9F2-499ED63F58A5}" destId="{0E03E99A-5A16-42BC-B40D-283B181136AD}" srcOrd="0" destOrd="0" presId="urn:microsoft.com/office/officeart/2005/8/layout/arrow5"/>
    <dgm:cxn modelId="{DEE9A178-D758-4B88-8AA1-6FF677603E3F}" type="presParOf" srcId="{AFD30264-6F00-4A57-B9F2-499ED63F58A5}" destId="{6B7A66D9-6046-47D2-8018-0314B4A95C3C}" srcOrd="1" destOrd="0" presId="urn:microsoft.com/office/officeart/2005/8/layout/arrow5"/>
  </dgm:cxnLst>
  <dgm:bg/>
  <dgm:whole/>
</dgm:dataModel>
</file>

<file path=ppt/diagrams/data3.xml><?xml version="1.0" encoding="utf-8"?>
<dgm:dataModel xmlns:dgm="http://schemas.openxmlformats.org/drawingml/2006/diagram" xmlns:a="http://schemas.openxmlformats.org/drawingml/2006/main">
  <dgm:ptLst>
    <dgm:pt modelId="{94E99030-A47A-4751-981B-3BAE82ABF7D8}"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S_tradnl"/>
        </a:p>
      </dgm:t>
    </dgm:pt>
    <dgm:pt modelId="{428D5A7E-3E42-45DE-A6B8-A62A6755B119}">
      <dgm:prSet phldrT="[Texto]"/>
      <dgm:spPr/>
      <dgm:t>
        <a:bodyPr/>
        <a:lstStyle/>
        <a:p>
          <a:r>
            <a:rPr lang="es-ES_tradnl" b="1" dirty="0" smtClean="0"/>
            <a:t>J. Dewey, H. Carr, R. Angell</a:t>
          </a:r>
          <a:endParaRPr lang="es-ES_tradnl" b="1" dirty="0"/>
        </a:p>
      </dgm:t>
    </dgm:pt>
    <dgm:pt modelId="{7A1A0715-708B-469D-81B1-A9F55CC860DE}" type="parTrans" cxnId="{3590DBF0-CFFC-4975-8EE4-77583990F4B2}">
      <dgm:prSet/>
      <dgm:spPr/>
      <dgm:t>
        <a:bodyPr/>
        <a:lstStyle/>
        <a:p>
          <a:endParaRPr lang="es-ES_tradnl"/>
        </a:p>
      </dgm:t>
    </dgm:pt>
    <dgm:pt modelId="{E103CEFA-92E4-4A0B-971A-04529DD81DC0}" type="sibTrans" cxnId="{3590DBF0-CFFC-4975-8EE4-77583990F4B2}">
      <dgm:prSet/>
      <dgm:spPr/>
      <dgm:t>
        <a:bodyPr/>
        <a:lstStyle/>
        <a:p>
          <a:endParaRPr lang="es-ES_tradnl"/>
        </a:p>
      </dgm:t>
    </dgm:pt>
    <dgm:pt modelId="{F5969E4F-EEC8-41AB-878E-EF5CE36ECE00}">
      <dgm:prSet phldrT="[Texto]"/>
      <dgm:spPr/>
      <dgm:t>
        <a:bodyPr/>
        <a:lstStyle/>
        <a:p>
          <a:r>
            <a:rPr lang="es-ES_tradnl" b="1" dirty="0" smtClean="0"/>
            <a:t>Universidad de Chicago</a:t>
          </a:r>
          <a:endParaRPr lang="es-ES_tradnl" b="1" dirty="0"/>
        </a:p>
      </dgm:t>
    </dgm:pt>
    <dgm:pt modelId="{5175780D-6F30-472D-9EE1-F4374969D5F6}" type="parTrans" cxnId="{0B6F0F81-760B-40E2-901D-4FAB9EEBCF85}">
      <dgm:prSet/>
      <dgm:spPr/>
      <dgm:t>
        <a:bodyPr/>
        <a:lstStyle/>
        <a:p>
          <a:endParaRPr lang="es-ES_tradnl"/>
        </a:p>
      </dgm:t>
    </dgm:pt>
    <dgm:pt modelId="{1E6939F1-7549-4ABD-A36F-E88679254B53}" type="sibTrans" cxnId="{0B6F0F81-760B-40E2-901D-4FAB9EEBCF85}">
      <dgm:prSet/>
      <dgm:spPr/>
      <dgm:t>
        <a:bodyPr/>
        <a:lstStyle/>
        <a:p>
          <a:endParaRPr lang="es-ES_tradnl"/>
        </a:p>
      </dgm:t>
    </dgm:pt>
    <dgm:pt modelId="{8DB80BE5-C6FD-4F21-8328-B0D16B7569DF}">
      <dgm:prSet phldrT="[Texto]"/>
      <dgm:spPr/>
      <dgm:t>
        <a:bodyPr/>
        <a:lstStyle/>
        <a:p>
          <a:r>
            <a:rPr lang="es-ES_tradnl" b="1" dirty="0" smtClean="0"/>
            <a:t>Charles Darwin</a:t>
          </a:r>
          <a:endParaRPr lang="es-ES_tradnl" b="1" dirty="0"/>
        </a:p>
      </dgm:t>
    </dgm:pt>
    <dgm:pt modelId="{AC212BF0-3987-4CBE-BB6E-F982D801EBB7}" type="parTrans" cxnId="{E6EE0B01-5505-47F0-BB5E-0382CC9384A2}">
      <dgm:prSet/>
      <dgm:spPr/>
      <dgm:t>
        <a:bodyPr/>
        <a:lstStyle/>
        <a:p>
          <a:endParaRPr lang="es-ES_tradnl"/>
        </a:p>
      </dgm:t>
    </dgm:pt>
    <dgm:pt modelId="{23EF4771-4757-47E1-AE41-EEFD5A0D0FB2}" type="sibTrans" cxnId="{E6EE0B01-5505-47F0-BB5E-0382CC9384A2}">
      <dgm:prSet/>
      <dgm:spPr/>
      <dgm:t>
        <a:bodyPr/>
        <a:lstStyle/>
        <a:p>
          <a:endParaRPr lang="es-ES_tradnl"/>
        </a:p>
      </dgm:t>
    </dgm:pt>
    <dgm:pt modelId="{F201E59F-E037-495F-B6F1-1D5C7E68D000}">
      <dgm:prSet phldrT="[Texto]"/>
      <dgm:spPr/>
      <dgm:t>
        <a:bodyPr/>
        <a:lstStyle/>
        <a:p>
          <a:r>
            <a:rPr lang="es-ES_tradnl" b="1" dirty="0" smtClean="0"/>
            <a:t>Teoría de organismos</a:t>
          </a:r>
          <a:endParaRPr lang="es-ES_tradnl" b="1" dirty="0"/>
        </a:p>
      </dgm:t>
    </dgm:pt>
    <dgm:pt modelId="{EFB02D2F-6D1D-4363-8D8F-68FEBC54EE97}" type="parTrans" cxnId="{0023B631-7E8C-48F2-9767-4D63FE6B0D5E}">
      <dgm:prSet/>
      <dgm:spPr/>
      <dgm:t>
        <a:bodyPr/>
        <a:lstStyle/>
        <a:p>
          <a:endParaRPr lang="es-ES_tradnl"/>
        </a:p>
      </dgm:t>
    </dgm:pt>
    <dgm:pt modelId="{CB83B7D7-5DEE-40D9-B101-F3A3C401A714}" type="sibTrans" cxnId="{0023B631-7E8C-48F2-9767-4D63FE6B0D5E}">
      <dgm:prSet/>
      <dgm:spPr/>
      <dgm:t>
        <a:bodyPr/>
        <a:lstStyle/>
        <a:p>
          <a:endParaRPr lang="es-ES_tradnl"/>
        </a:p>
      </dgm:t>
    </dgm:pt>
    <dgm:pt modelId="{2597A1A0-7395-45D8-B1B7-7CAD45D2E858}">
      <dgm:prSet phldrT="[Texto]" custT="1"/>
      <dgm:spPr/>
      <dgm:t>
        <a:bodyPr/>
        <a:lstStyle/>
        <a:p>
          <a:r>
            <a:rPr lang="es-ES_tradnl" sz="2800" b="1" dirty="0" smtClean="0"/>
            <a:t>supervivencia</a:t>
          </a:r>
          <a:endParaRPr lang="es-ES_tradnl" sz="2800" b="1" dirty="0"/>
        </a:p>
      </dgm:t>
    </dgm:pt>
    <dgm:pt modelId="{78235A5C-E9B8-43F5-83DE-89DB9E3A2DF7}" type="parTrans" cxnId="{C0B146C5-AD16-4002-BBE8-63C3FCA6C140}">
      <dgm:prSet/>
      <dgm:spPr/>
      <dgm:t>
        <a:bodyPr/>
        <a:lstStyle/>
        <a:p>
          <a:endParaRPr lang="es-ES_tradnl"/>
        </a:p>
      </dgm:t>
    </dgm:pt>
    <dgm:pt modelId="{CC37E8D5-7ADA-4E5C-89D8-515E7B3F5B3C}" type="sibTrans" cxnId="{C0B146C5-AD16-4002-BBE8-63C3FCA6C140}">
      <dgm:prSet/>
      <dgm:spPr/>
      <dgm:t>
        <a:bodyPr/>
        <a:lstStyle/>
        <a:p>
          <a:endParaRPr lang="es-ES_tradnl"/>
        </a:p>
      </dgm:t>
    </dgm:pt>
    <dgm:pt modelId="{42FE15C2-BFEB-4F57-83B1-281DF212B5B3}" type="pres">
      <dgm:prSet presAssocID="{94E99030-A47A-4751-981B-3BAE82ABF7D8}" presName="Name0" presStyleCnt="0">
        <dgm:presLayoutVars>
          <dgm:dir/>
          <dgm:resizeHandles val="exact"/>
        </dgm:presLayoutVars>
      </dgm:prSet>
      <dgm:spPr/>
      <dgm:t>
        <a:bodyPr/>
        <a:lstStyle/>
        <a:p>
          <a:endParaRPr lang="es-ES"/>
        </a:p>
      </dgm:t>
    </dgm:pt>
    <dgm:pt modelId="{C04C10DD-735F-4A85-8D3A-55D6A33D9EB8}" type="pres">
      <dgm:prSet presAssocID="{428D5A7E-3E42-45DE-A6B8-A62A6755B119}" presName="node" presStyleLbl="node1" presStyleIdx="0" presStyleCnt="5">
        <dgm:presLayoutVars>
          <dgm:bulletEnabled val="1"/>
        </dgm:presLayoutVars>
      </dgm:prSet>
      <dgm:spPr/>
      <dgm:t>
        <a:bodyPr/>
        <a:lstStyle/>
        <a:p>
          <a:endParaRPr lang="es-ES_tradnl"/>
        </a:p>
      </dgm:t>
    </dgm:pt>
    <dgm:pt modelId="{799030D5-A222-4478-878A-48CAC957A449}" type="pres">
      <dgm:prSet presAssocID="{E103CEFA-92E4-4A0B-971A-04529DD81DC0}" presName="sibTrans" presStyleLbl="sibTrans1D1" presStyleIdx="0" presStyleCnt="4"/>
      <dgm:spPr/>
      <dgm:t>
        <a:bodyPr/>
        <a:lstStyle/>
        <a:p>
          <a:endParaRPr lang="es-ES"/>
        </a:p>
      </dgm:t>
    </dgm:pt>
    <dgm:pt modelId="{2CEBF960-2999-4866-8DDA-E1C5938C38F5}" type="pres">
      <dgm:prSet presAssocID="{E103CEFA-92E4-4A0B-971A-04529DD81DC0}" presName="connectorText" presStyleLbl="sibTrans1D1" presStyleIdx="0" presStyleCnt="4"/>
      <dgm:spPr/>
      <dgm:t>
        <a:bodyPr/>
        <a:lstStyle/>
        <a:p>
          <a:endParaRPr lang="es-ES"/>
        </a:p>
      </dgm:t>
    </dgm:pt>
    <dgm:pt modelId="{95E0E173-5F9A-4A8C-97C2-764B147B4BC9}" type="pres">
      <dgm:prSet presAssocID="{F5969E4F-EEC8-41AB-878E-EF5CE36ECE00}" presName="node" presStyleLbl="node1" presStyleIdx="1" presStyleCnt="5">
        <dgm:presLayoutVars>
          <dgm:bulletEnabled val="1"/>
        </dgm:presLayoutVars>
      </dgm:prSet>
      <dgm:spPr/>
      <dgm:t>
        <a:bodyPr/>
        <a:lstStyle/>
        <a:p>
          <a:endParaRPr lang="es-ES_tradnl"/>
        </a:p>
      </dgm:t>
    </dgm:pt>
    <dgm:pt modelId="{8C7F869A-040A-4E9C-B9BB-526B4B9D6BFE}" type="pres">
      <dgm:prSet presAssocID="{1E6939F1-7549-4ABD-A36F-E88679254B53}" presName="sibTrans" presStyleLbl="sibTrans1D1" presStyleIdx="1" presStyleCnt="4"/>
      <dgm:spPr/>
      <dgm:t>
        <a:bodyPr/>
        <a:lstStyle/>
        <a:p>
          <a:endParaRPr lang="es-ES"/>
        </a:p>
      </dgm:t>
    </dgm:pt>
    <dgm:pt modelId="{CE1B822E-AE2D-4B23-A0BC-B1C736D3BA4E}" type="pres">
      <dgm:prSet presAssocID="{1E6939F1-7549-4ABD-A36F-E88679254B53}" presName="connectorText" presStyleLbl="sibTrans1D1" presStyleIdx="1" presStyleCnt="4"/>
      <dgm:spPr/>
      <dgm:t>
        <a:bodyPr/>
        <a:lstStyle/>
        <a:p>
          <a:endParaRPr lang="es-ES"/>
        </a:p>
      </dgm:t>
    </dgm:pt>
    <dgm:pt modelId="{A68991EE-16BD-4C06-A39D-DEA631E924D2}" type="pres">
      <dgm:prSet presAssocID="{8DB80BE5-C6FD-4F21-8328-B0D16B7569DF}" presName="node" presStyleLbl="node1" presStyleIdx="2" presStyleCnt="5" custLinFactNeighborX="-805" custLinFactNeighborY="2074">
        <dgm:presLayoutVars>
          <dgm:bulletEnabled val="1"/>
        </dgm:presLayoutVars>
      </dgm:prSet>
      <dgm:spPr/>
      <dgm:t>
        <a:bodyPr/>
        <a:lstStyle/>
        <a:p>
          <a:endParaRPr lang="es-ES"/>
        </a:p>
      </dgm:t>
    </dgm:pt>
    <dgm:pt modelId="{BB7A4FD0-F572-44FE-BF33-08BBA1C8FE1B}" type="pres">
      <dgm:prSet presAssocID="{23EF4771-4757-47E1-AE41-EEFD5A0D0FB2}" presName="sibTrans" presStyleLbl="sibTrans1D1" presStyleIdx="2" presStyleCnt="4"/>
      <dgm:spPr/>
      <dgm:t>
        <a:bodyPr/>
        <a:lstStyle/>
        <a:p>
          <a:endParaRPr lang="es-ES"/>
        </a:p>
      </dgm:t>
    </dgm:pt>
    <dgm:pt modelId="{5EC04D5B-89D3-43E3-84DA-EC3A1F64C049}" type="pres">
      <dgm:prSet presAssocID="{23EF4771-4757-47E1-AE41-EEFD5A0D0FB2}" presName="connectorText" presStyleLbl="sibTrans1D1" presStyleIdx="2" presStyleCnt="4"/>
      <dgm:spPr/>
      <dgm:t>
        <a:bodyPr/>
        <a:lstStyle/>
        <a:p>
          <a:endParaRPr lang="es-ES"/>
        </a:p>
      </dgm:t>
    </dgm:pt>
    <dgm:pt modelId="{EFDDAB92-2AE5-4D12-86ED-C2A5E5D51F81}" type="pres">
      <dgm:prSet presAssocID="{F201E59F-E037-495F-B6F1-1D5C7E68D000}" presName="node" presStyleLbl="node1" presStyleIdx="3" presStyleCnt="5" custLinFactNeighborX="-1641" custLinFactNeighborY="-877">
        <dgm:presLayoutVars>
          <dgm:bulletEnabled val="1"/>
        </dgm:presLayoutVars>
      </dgm:prSet>
      <dgm:spPr/>
      <dgm:t>
        <a:bodyPr/>
        <a:lstStyle/>
        <a:p>
          <a:endParaRPr lang="es-ES"/>
        </a:p>
      </dgm:t>
    </dgm:pt>
    <dgm:pt modelId="{043CD758-870A-436C-9FE7-EBC6EE59266D}" type="pres">
      <dgm:prSet presAssocID="{CB83B7D7-5DEE-40D9-B101-F3A3C401A714}" presName="sibTrans" presStyleLbl="sibTrans1D1" presStyleIdx="3" presStyleCnt="4"/>
      <dgm:spPr/>
      <dgm:t>
        <a:bodyPr/>
        <a:lstStyle/>
        <a:p>
          <a:endParaRPr lang="es-ES"/>
        </a:p>
      </dgm:t>
    </dgm:pt>
    <dgm:pt modelId="{F85A1A09-4930-4C01-A304-06E34655234F}" type="pres">
      <dgm:prSet presAssocID="{CB83B7D7-5DEE-40D9-B101-F3A3C401A714}" presName="connectorText" presStyleLbl="sibTrans1D1" presStyleIdx="3" presStyleCnt="4"/>
      <dgm:spPr/>
      <dgm:t>
        <a:bodyPr/>
        <a:lstStyle/>
        <a:p>
          <a:endParaRPr lang="es-ES"/>
        </a:p>
      </dgm:t>
    </dgm:pt>
    <dgm:pt modelId="{994BA376-8CB5-4B21-AE02-A383158B1BC3}" type="pres">
      <dgm:prSet presAssocID="{2597A1A0-7395-45D8-B1B7-7CAD45D2E858}" presName="node" presStyleLbl="node1" presStyleIdx="4" presStyleCnt="5" custScaleX="132357">
        <dgm:presLayoutVars>
          <dgm:bulletEnabled val="1"/>
        </dgm:presLayoutVars>
      </dgm:prSet>
      <dgm:spPr/>
      <dgm:t>
        <a:bodyPr/>
        <a:lstStyle/>
        <a:p>
          <a:endParaRPr lang="es-ES_tradnl"/>
        </a:p>
      </dgm:t>
    </dgm:pt>
  </dgm:ptLst>
  <dgm:cxnLst>
    <dgm:cxn modelId="{F7B6D2B8-A809-423C-AA71-F36AA57E7780}" type="presOf" srcId="{428D5A7E-3E42-45DE-A6B8-A62A6755B119}" destId="{C04C10DD-735F-4A85-8D3A-55D6A33D9EB8}" srcOrd="0" destOrd="0" presId="urn:microsoft.com/office/officeart/2005/8/layout/bProcess3"/>
    <dgm:cxn modelId="{7C308222-85E9-459D-B5FA-231694F76D41}" type="presOf" srcId="{E103CEFA-92E4-4A0B-971A-04529DD81DC0}" destId="{799030D5-A222-4478-878A-48CAC957A449}" srcOrd="0" destOrd="0" presId="urn:microsoft.com/office/officeart/2005/8/layout/bProcess3"/>
    <dgm:cxn modelId="{8C4D0419-FD9E-4392-84CE-EB3CEA48CCEC}" type="presOf" srcId="{E103CEFA-92E4-4A0B-971A-04529DD81DC0}" destId="{2CEBF960-2999-4866-8DDA-E1C5938C38F5}" srcOrd="1" destOrd="0" presId="urn:microsoft.com/office/officeart/2005/8/layout/bProcess3"/>
    <dgm:cxn modelId="{A492A2B5-CFC1-4C94-ABFC-C8F936264B6B}" type="presOf" srcId="{CB83B7D7-5DEE-40D9-B101-F3A3C401A714}" destId="{F85A1A09-4930-4C01-A304-06E34655234F}" srcOrd="1" destOrd="0" presId="urn:microsoft.com/office/officeart/2005/8/layout/bProcess3"/>
    <dgm:cxn modelId="{02301EF2-4FB6-48A4-92E3-E81D8AD17B0F}" type="presOf" srcId="{F5969E4F-EEC8-41AB-878E-EF5CE36ECE00}" destId="{95E0E173-5F9A-4A8C-97C2-764B147B4BC9}" srcOrd="0" destOrd="0" presId="urn:microsoft.com/office/officeart/2005/8/layout/bProcess3"/>
    <dgm:cxn modelId="{10C229BF-80A6-41E3-88FE-C7FF560FCAAF}" type="presOf" srcId="{2597A1A0-7395-45D8-B1B7-7CAD45D2E858}" destId="{994BA376-8CB5-4B21-AE02-A383158B1BC3}" srcOrd="0" destOrd="0" presId="urn:microsoft.com/office/officeart/2005/8/layout/bProcess3"/>
    <dgm:cxn modelId="{3590DBF0-CFFC-4975-8EE4-77583990F4B2}" srcId="{94E99030-A47A-4751-981B-3BAE82ABF7D8}" destId="{428D5A7E-3E42-45DE-A6B8-A62A6755B119}" srcOrd="0" destOrd="0" parTransId="{7A1A0715-708B-469D-81B1-A9F55CC860DE}" sibTransId="{E103CEFA-92E4-4A0B-971A-04529DD81DC0}"/>
    <dgm:cxn modelId="{FE32EAFC-4836-42A5-8A4E-BEA4CCE42044}" type="presOf" srcId="{23EF4771-4757-47E1-AE41-EEFD5A0D0FB2}" destId="{BB7A4FD0-F572-44FE-BF33-08BBA1C8FE1B}" srcOrd="0" destOrd="0" presId="urn:microsoft.com/office/officeart/2005/8/layout/bProcess3"/>
    <dgm:cxn modelId="{8041E436-91F9-4F31-B4CF-88E744C8F540}" type="presOf" srcId="{94E99030-A47A-4751-981B-3BAE82ABF7D8}" destId="{42FE15C2-BFEB-4F57-83B1-281DF212B5B3}" srcOrd="0" destOrd="0" presId="urn:microsoft.com/office/officeart/2005/8/layout/bProcess3"/>
    <dgm:cxn modelId="{C0B146C5-AD16-4002-BBE8-63C3FCA6C140}" srcId="{94E99030-A47A-4751-981B-3BAE82ABF7D8}" destId="{2597A1A0-7395-45D8-B1B7-7CAD45D2E858}" srcOrd="4" destOrd="0" parTransId="{78235A5C-E9B8-43F5-83DE-89DB9E3A2DF7}" sibTransId="{CC37E8D5-7ADA-4E5C-89D8-515E7B3F5B3C}"/>
    <dgm:cxn modelId="{B60F58B7-D23D-460E-88DA-2BB2FB2C92F9}" type="presOf" srcId="{23EF4771-4757-47E1-AE41-EEFD5A0D0FB2}" destId="{5EC04D5B-89D3-43E3-84DA-EC3A1F64C049}" srcOrd="1" destOrd="0" presId="urn:microsoft.com/office/officeart/2005/8/layout/bProcess3"/>
    <dgm:cxn modelId="{F38ADECC-FF8F-4948-87D3-98AF5FE13E89}" type="presOf" srcId="{F201E59F-E037-495F-B6F1-1D5C7E68D000}" destId="{EFDDAB92-2AE5-4D12-86ED-C2A5E5D51F81}" srcOrd="0" destOrd="0" presId="urn:microsoft.com/office/officeart/2005/8/layout/bProcess3"/>
    <dgm:cxn modelId="{98324DB9-9F4B-4389-ABED-414691C193D3}" type="presOf" srcId="{1E6939F1-7549-4ABD-A36F-E88679254B53}" destId="{8C7F869A-040A-4E9C-B9BB-526B4B9D6BFE}" srcOrd="0" destOrd="0" presId="urn:microsoft.com/office/officeart/2005/8/layout/bProcess3"/>
    <dgm:cxn modelId="{8D4E74F6-B6B6-493C-B2E8-4A3AA40F1910}" type="presOf" srcId="{CB83B7D7-5DEE-40D9-B101-F3A3C401A714}" destId="{043CD758-870A-436C-9FE7-EBC6EE59266D}" srcOrd="0" destOrd="0" presId="urn:microsoft.com/office/officeart/2005/8/layout/bProcess3"/>
    <dgm:cxn modelId="{01AEB4F7-95AF-43BE-9403-B0D8C7A4301E}" type="presOf" srcId="{1E6939F1-7549-4ABD-A36F-E88679254B53}" destId="{CE1B822E-AE2D-4B23-A0BC-B1C736D3BA4E}" srcOrd="1" destOrd="0" presId="urn:microsoft.com/office/officeart/2005/8/layout/bProcess3"/>
    <dgm:cxn modelId="{9DED85F5-5988-42A6-A8DE-943724071EEE}" type="presOf" srcId="{8DB80BE5-C6FD-4F21-8328-B0D16B7569DF}" destId="{A68991EE-16BD-4C06-A39D-DEA631E924D2}" srcOrd="0" destOrd="0" presId="urn:microsoft.com/office/officeart/2005/8/layout/bProcess3"/>
    <dgm:cxn modelId="{0B6F0F81-760B-40E2-901D-4FAB9EEBCF85}" srcId="{94E99030-A47A-4751-981B-3BAE82ABF7D8}" destId="{F5969E4F-EEC8-41AB-878E-EF5CE36ECE00}" srcOrd="1" destOrd="0" parTransId="{5175780D-6F30-472D-9EE1-F4374969D5F6}" sibTransId="{1E6939F1-7549-4ABD-A36F-E88679254B53}"/>
    <dgm:cxn modelId="{0023B631-7E8C-48F2-9767-4D63FE6B0D5E}" srcId="{94E99030-A47A-4751-981B-3BAE82ABF7D8}" destId="{F201E59F-E037-495F-B6F1-1D5C7E68D000}" srcOrd="3" destOrd="0" parTransId="{EFB02D2F-6D1D-4363-8D8F-68FEBC54EE97}" sibTransId="{CB83B7D7-5DEE-40D9-B101-F3A3C401A714}"/>
    <dgm:cxn modelId="{E6EE0B01-5505-47F0-BB5E-0382CC9384A2}" srcId="{94E99030-A47A-4751-981B-3BAE82ABF7D8}" destId="{8DB80BE5-C6FD-4F21-8328-B0D16B7569DF}" srcOrd="2" destOrd="0" parTransId="{AC212BF0-3987-4CBE-BB6E-F982D801EBB7}" sibTransId="{23EF4771-4757-47E1-AE41-EEFD5A0D0FB2}"/>
    <dgm:cxn modelId="{DB38264E-2CDB-4CDA-842E-77BA852A1ACA}" type="presParOf" srcId="{42FE15C2-BFEB-4F57-83B1-281DF212B5B3}" destId="{C04C10DD-735F-4A85-8D3A-55D6A33D9EB8}" srcOrd="0" destOrd="0" presId="urn:microsoft.com/office/officeart/2005/8/layout/bProcess3"/>
    <dgm:cxn modelId="{DFC4C786-79B3-474B-A2E8-CEB71864090C}" type="presParOf" srcId="{42FE15C2-BFEB-4F57-83B1-281DF212B5B3}" destId="{799030D5-A222-4478-878A-48CAC957A449}" srcOrd="1" destOrd="0" presId="urn:microsoft.com/office/officeart/2005/8/layout/bProcess3"/>
    <dgm:cxn modelId="{1FA4C5B1-59CE-4741-8EE9-2CE72BF1A5AB}" type="presParOf" srcId="{799030D5-A222-4478-878A-48CAC957A449}" destId="{2CEBF960-2999-4866-8DDA-E1C5938C38F5}" srcOrd="0" destOrd="0" presId="urn:microsoft.com/office/officeart/2005/8/layout/bProcess3"/>
    <dgm:cxn modelId="{A6B58A4A-D082-469F-8A79-62FAA307AA8F}" type="presParOf" srcId="{42FE15C2-BFEB-4F57-83B1-281DF212B5B3}" destId="{95E0E173-5F9A-4A8C-97C2-764B147B4BC9}" srcOrd="2" destOrd="0" presId="urn:microsoft.com/office/officeart/2005/8/layout/bProcess3"/>
    <dgm:cxn modelId="{FF274ACB-5E1B-411C-A601-0C28ED6791DC}" type="presParOf" srcId="{42FE15C2-BFEB-4F57-83B1-281DF212B5B3}" destId="{8C7F869A-040A-4E9C-B9BB-526B4B9D6BFE}" srcOrd="3" destOrd="0" presId="urn:microsoft.com/office/officeart/2005/8/layout/bProcess3"/>
    <dgm:cxn modelId="{24CDB146-AD31-418F-B8C5-7F37972CD944}" type="presParOf" srcId="{8C7F869A-040A-4E9C-B9BB-526B4B9D6BFE}" destId="{CE1B822E-AE2D-4B23-A0BC-B1C736D3BA4E}" srcOrd="0" destOrd="0" presId="urn:microsoft.com/office/officeart/2005/8/layout/bProcess3"/>
    <dgm:cxn modelId="{019B7CE3-C7B6-462A-9B2F-00AD20A7D28F}" type="presParOf" srcId="{42FE15C2-BFEB-4F57-83B1-281DF212B5B3}" destId="{A68991EE-16BD-4C06-A39D-DEA631E924D2}" srcOrd="4" destOrd="0" presId="urn:microsoft.com/office/officeart/2005/8/layout/bProcess3"/>
    <dgm:cxn modelId="{6E94A302-A888-4C8E-BF9E-A5E6C6B7DB22}" type="presParOf" srcId="{42FE15C2-BFEB-4F57-83B1-281DF212B5B3}" destId="{BB7A4FD0-F572-44FE-BF33-08BBA1C8FE1B}" srcOrd="5" destOrd="0" presId="urn:microsoft.com/office/officeart/2005/8/layout/bProcess3"/>
    <dgm:cxn modelId="{566DEDF9-C12A-459D-B5EE-8BFD88D60C38}" type="presParOf" srcId="{BB7A4FD0-F572-44FE-BF33-08BBA1C8FE1B}" destId="{5EC04D5B-89D3-43E3-84DA-EC3A1F64C049}" srcOrd="0" destOrd="0" presId="urn:microsoft.com/office/officeart/2005/8/layout/bProcess3"/>
    <dgm:cxn modelId="{08DF62E4-A6BF-42DE-A0BA-639767ECC1E8}" type="presParOf" srcId="{42FE15C2-BFEB-4F57-83B1-281DF212B5B3}" destId="{EFDDAB92-2AE5-4D12-86ED-C2A5E5D51F81}" srcOrd="6" destOrd="0" presId="urn:microsoft.com/office/officeart/2005/8/layout/bProcess3"/>
    <dgm:cxn modelId="{192004FC-028F-4FC6-A4F1-AE57F7C6C9B3}" type="presParOf" srcId="{42FE15C2-BFEB-4F57-83B1-281DF212B5B3}" destId="{043CD758-870A-436C-9FE7-EBC6EE59266D}" srcOrd="7" destOrd="0" presId="urn:microsoft.com/office/officeart/2005/8/layout/bProcess3"/>
    <dgm:cxn modelId="{9F81E07D-26C3-4D22-8DE9-455A89955FAB}" type="presParOf" srcId="{043CD758-870A-436C-9FE7-EBC6EE59266D}" destId="{F85A1A09-4930-4C01-A304-06E34655234F}" srcOrd="0" destOrd="0" presId="urn:microsoft.com/office/officeart/2005/8/layout/bProcess3"/>
    <dgm:cxn modelId="{6F2CFA63-8E62-4468-97DA-2DFA074E08BD}" type="presParOf" srcId="{42FE15C2-BFEB-4F57-83B1-281DF212B5B3}" destId="{994BA376-8CB5-4B21-AE02-A383158B1BC3}" srcOrd="8" destOrd="0" presId="urn:microsoft.com/office/officeart/2005/8/layout/bProcess3"/>
  </dgm:cxnLst>
  <dgm:bg/>
  <dgm:whole/>
</dgm:dataModel>
</file>

<file path=ppt/diagrams/data4.xml><?xml version="1.0" encoding="utf-8"?>
<dgm:dataModel xmlns:dgm="http://schemas.openxmlformats.org/drawingml/2006/diagram" xmlns:a="http://schemas.openxmlformats.org/drawingml/2006/main">
  <dgm:ptLst>
    <dgm:pt modelId="{7BDED430-5FBE-4D64-9076-4596DA97827F}" type="doc">
      <dgm:prSet loTypeId="urn:microsoft.com/office/officeart/2005/8/layout/orgChart1" loCatId="hierarchy" qsTypeId="urn:microsoft.com/office/officeart/2005/8/quickstyle/3d2" qsCatId="3D" csTypeId="urn:microsoft.com/office/officeart/2005/8/colors/colorful4" csCatId="colorful"/>
      <dgm:spPr/>
    </dgm:pt>
    <dgm:pt modelId="{795B9126-6AEB-4127-B56B-4442B2FE6B1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outerShdw blurRad="38100" dist="38100" dir="2700000" algn="tl">
                  <a:srgbClr val="000000">
                    <a:alpha val="43137"/>
                  </a:srgbClr>
                </a:outerShdw>
              </a:effectLst>
              <a:latin typeface="Arial" charset="0"/>
              <a:cs typeface="Arial" charset="0"/>
            </a:rPr>
            <a:t>MÉTODO</a:t>
          </a:r>
          <a:endParaRPr kumimoji="0" lang="es-ES" b="1" i="0" u="none" strike="noStrike" cap="none" normalizeH="0" baseline="0" dirty="0" smtClean="0">
            <a:ln/>
            <a:effectLst>
              <a:outerShdw blurRad="38100" dist="38100" dir="2700000" algn="tl">
                <a:srgbClr val="000000">
                  <a:alpha val="43137"/>
                </a:srgbClr>
              </a:outerShdw>
            </a:effectLst>
            <a:latin typeface="Arial" charset="0"/>
            <a:cs typeface="Arial" charset="0"/>
          </a:endParaRPr>
        </a:p>
      </dgm:t>
    </dgm:pt>
    <dgm:pt modelId="{FB4A978C-99F1-4B18-A49E-9AA2F1E190E0}" type="parTrans" cxnId="{99C57534-2B24-4241-89C2-A6943FD6DD9F}">
      <dgm:prSet/>
      <dgm:spPr/>
      <dgm:t>
        <a:bodyPr/>
        <a:lstStyle/>
        <a:p>
          <a:endParaRPr lang="es-ES"/>
        </a:p>
      </dgm:t>
    </dgm:pt>
    <dgm:pt modelId="{AE5E8B56-D4B0-434D-B0B0-22FAA403FDCF}" type="sibTrans" cxnId="{99C57534-2B24-4241-89C2-A6943FD6DD9F}">
      <dgm:prSet/>
      <dgm:spPr/>
      <dgm:t>
        <a:bodyPr/>
        <a:lstStyle/>
        <a:p>
          <a:endParaRPr lang="es-ES"/>
        </a:p>
      </dgm:t>
    </dgm:pt>
    <dgm:pt modelId="{CE640B9B-5B4E-4F9E-9B2B-5677D398026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outerShdw blurRad="38100" dist="38100" dir="2700000" algn="tl">
                  <a:srgbClr val="000000">
                    <a:alpha val="43137"/>
                  </a:srgbClr>
                </a:outerShdw>
              </a:effectLst>
              <a:latin typeface="Arial" charset="0"/>
              <a:cs typeface="Arial" charset="0"/>
            </a:rPr>
            <a:t>La introspección</a:t>
          </a:r>
          <a:endParaRPr kumimoji="0" lang="es-ES" b="1" i="0" u="none" strike="noStrike" cap="none" normalizeH="0" baseline="0" dirty="0" smtClean="0">
            <a:ln/>
            <a:effectLst>
              <a:outerShdw blurRad="38100" dist="38100" dir="2700000" algn="tl">
                <a:srgbClr val="000000">
                  <a:alpha val="43137"/>
                </a:srgbClr>
              </a:outerShdw>
            </a:effectLst>
            <a:latin typeface="Arial" charset="0"/>
            <a:cs typeface="Arial" charset="0"/>
          </a:endParaRPr>
        </a:p>
      </dgm:t>
    </dgm:pt>
    <dgm:pt modelId="{D449D8C3-C211-43D1-AFCA-F6449F5A8B08}" type="parTrans" cxnId="{64A19137-BD3B-4246-AE73-B83432A6C6BE}">
      <dgm:prSet/>
      <dgm:spPr/>
      <dgm:t>
        <a:bodyPr/>
        <a:lstStyle/>
        <a:p>
          <a:endParaRPr lang="es-ES"/>
        </a:p>
      </dgm:t>
    </dgm:pt>
    <dgm:pt modelId="{8C617E66-E8CA-485B-9655-7CE91016F48F}" type="sibTrans" cxnId="{64A19137-BD3B-4246-AE73-B83432A6C6BE}">
      <dgm:prSet/>
      <dgm:spPr/>
      <dgm:t>
        <a:bodyPr/>
        <a:lstStyle/>
        <a:p>
          <a:endParaRPr lang="es-ES"/>
        </a:p>
      </dgm:t>
    </dgm:pt>
    <dgm:pt modelId="{34961326-3558-4505-A29F-B5BF707AFB0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outerShdw blurRad="38100" dist="38100" dir="2700000" algn="tl">
                  <a:srgbClr val="000000">
                    <a:alpha val="43137"/>
                  </a:srgbClr>
                </a:outerShdw>
              </a:effectLst>
              <a:latin typeface="Arial" charset="0"/>
              <a:cs typeface="Arial" charset="0"/>
            </a:rPr>
            <a:t>La observación de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1" i="0" u="none" strike="noStrike" cap="none" normalizeH="0" baseline="0" dirty="0" smtClean="0">
              <a:ln/>
              <a:effectLst>
                <a:outerShdw blurRad="38100" dist="38100" dir="2700000" algn="tl">
                  <a:srgbClr val="000000">
                    <a:alpha val="43137"/>
                  </a:srgbClr>
                </a:outerShdw>
              </a:effectLst>
              <a:latin typeface="Arial" charset="0"/>
              <a:cs typeface="Arial" charset="0"/>
            </a:rPr>
            <a:t>la conducta</a:t>
          </a:r>
          <a:endParaRPr kumimoji="0" lang="es-ES" b="1" i="0" u="none" strike="noStrike" cap="none" normalizeH="0" baseline="0" dirty="0" smtClean="0">
            <a:ln/>
            <a:effectLst>
              <a:outerShdw blurRad="38100" dist="38100" dir="2700000" algn="tl">
                <a:srgbClr val="000000">
                  <a:alpha val="43137"/>
                </a:srgbClr>
              </a:outerShdw>
            </a:effectLst>
            <a:latin typeface="Arial" charset="0"/>
            <a:cs typeface="Arial" charset="0"/>
          </a:endParaRPr>
        </a:p>
      </dgm:t>
    </dgm:pt>
    <dgm:pt modelId="{D7CD3736-FDAC-4D88-9D5B-E959113BA8F9}" type="parTrans" cxnId="{784E75B2-2750-4AEB-A2B3-1DA5387041D0}">
      <dgm:prSet/>
      <dgm:spPr/>
      <dgm:t>
        <a:bodyPr/>
        <a:lstStyle/>
        <a:p>
          <a:endParaRPr lang="es-ES"/>
        </a:p>
      </dgm:t>
    </dgm:pt>
    <dgm:pt modelId="{D1536282-DFE2-4EFB-A8B0-31FDDB9C96C4}" type="sibTrans" cxnId="{784E75B2-2750-4AEB-A2B3-1DA5387041D0}">
      <dgm:prSet/>
      <dgm:spPr/>
      <dgm:t>
        <a:bodyPr/>
        <a:lstStyle/>
        <a:p>
          <a:endParaRPr lang="es-ES"/>
        </a:p>
      </dgm:t>
    </dgm:pt>
    <dgm:pt modelId="{791E9B33-53A1-4786-B5D4-E8925FDE91EA}" type="pres">
      <dgm:prSet presAssocID="{7BDED430-5FBE-4D64-9076-4596DA97827F}" presName="hierChild1" presStyleCnt="0">
        <dgm:presLayoutVars>
          <dgm:orgChart val="1"/>
          <dgm:chPref val="1"/>
          <dgm:dir/>
          <dgm:animOne val="branch"/>
          <dgm:animLvl val="lvl"/>
          <dgm:resizeHandles/>
        </dgm:presLayoutVars>
      </dgm:prSet>
      <dgm:spPr/>
    </dgm:pt>
    <dgm:pt modelId="{EBE0FB6E-3A6C-4C40-8085-46AFEF7811DB}" type="pres">
      <dgm:prSet presAssocID="{795B9126-6AEB-4127-B56B-4442B2FE6B14}" presName="hierRoot1" presStyleCnt="0">
        <dgm:presLayoutVars>
          <dgm:hierBranch/>
        </dgm:presLayoutVars>
      </dgm:prSet>
      <dgm:spPr/>
    </dgm:pt>
    <dgm:pt modelId="{AD099A5A-6B77-4866-9722-C41FDC04FB5C}" type="pres">
      <dgm:prSet presAssocID="{795B9126-6AEB-4127-B56B-4442B2FE6B14}" presName="rootComposite1" presStyleCnt="0"/>
      <dgm:spPr/>
    </dgm:pt>
    <dgm:pt modelId="{C9DDAF68-9AB1-48E4-864A-35F6148A96B6}" type="pres">
      <dgm:prSet presAssocID="{795B9126-6AEB-4127-B56B-4442B2FE6B14}" presName="rootText1" presStyleLbl="node0" presStyleIdx="0" presStyleCnt="1">
        <dgm:presLayoutVars>
          <dgm:chPref val="3"/>
        </dgm:presLayoutVars>
      </dgm:prSet>
      <dgm:spPr/>
      <dgm:t>
        <a:bodyPr/>
        <a:lstStyle/>
        <a:p>
          <a:endParaRPr lang="es-ES"/>
        </a:p>
      </dgm:t>
    </dgm:pt>
    <dgm:pt modelId="{E4B3C47B-1944-4BEA-9835-3C8304EEBF07}" type="pres">
      <dgm:prSet presAssocID="{795B9126-6AEB-4127-B56B-4442B2FE6B14}" presName="rootConnector1" presStyleLbl="node1" presStyleIdx="0" presStyleCnt="0"/>
      <dgm:spPr/>
      <dgm:t>
        <a:bodyPr/>
        <a:lstStyle/>
        <a:p>
          <a:endParaRPr lang="es-ES"/>
        </a:p>
      </dgm:t>
    </dgm:pt>
    <dgm:pt modelId="{95FF2C09-2EF8-40DB-8899-427C0D912FF1}" type="pres">
      <dgm:prSet presAssocID="{795B9126-6AEB-4127-B56B-4442B2FE6B14}" presName="hierChild2" presStyleCnt="0"/>
      <dgm:spPr/>
    </dgm:pt>
    <dgm:pt modelId="{6C48135E-B3CF-4E0A-BE0A-7F1DBDA8A324}" type="pres">
      <dgm:prSet presAssocID="{D449D8C3-C211-43D1-AFCA-F6449F5A8B08}" presName="Name35" presStyleLbl="parChTrans1D2" presStyleIdx="0" presStyleCnt="2"/>
      <dgm:spPr/>
      <dgm:t>
        <a:bodyPr/>
        <a:lstStyle/>
        <a:p>
          <a:endParaRPr lang="es-ES"/>
        </a:p>
      </dgm:t>
    </dgm:pt>
    <dgm:pt modelId="{1808674E-DA62-4AA7-97D7-19B5DF140BEF}" type="pres">
      <dgm:prSet presAssocID="{CE640B9B-5B4E-4F9E-9B2B-5677D3980267}" presName="hierRoot2" presStyleCnt="0">
        <dgm:presLayoutVars>
          <dgm:hierBranch/>
        </dgm:presLayoutVars>
      </dgm:prSet>
      <dgm:spPr/>
    </dgm:pt>
    <dgm:pt modelId="{CDFA9B3E-6368-4D78-AF26-4913862D44FD}" type="pres">
      <dgm:prSet presAssocID="{CE640B9B-5B4E-4F9E-9B2B-5677D3980267}" presName="rootComposite" presStyleCnt="0"/>
      <dgm:spPr/>
    </dgm:pt>
    <dgm:pt modelId="{8A4FB656-3771-44EF-AB13-62A2E2BE71B4}" type="pres">
      <dgm:prSet presAssocID="{CE640B9B-5B4E-4F9E-9B2B-5677D3980267}" presName="rootText" presStyleLbl="node2" presStyleIdx="0" presStyleCnt="2">
        <dgm:presLayoutVars>
          <dgm:chPref val="3"/>
        </dgm:presLayoutVars>
      </dgm:prSet>
      <dgm:spPr/>
      <dgm:t>
        <a:bodyPr/>
        <a:lstStyle/>
        <a:p>
          <a:endParaRPr lang="es-ES"/>
        </a:p>
      </dgm:t>
    </dgm:pt>
    <dgm:pt modelId="{9BFAB3ED-D528-4FBC-B64D-FDC7BA4F34E4}" type="pres">
      <dgm:prSet presAssocID="{CE640B9B-5B4E-4F9E-9B2B-5677D3980267}" presName="rootConnector" presStyleLbl="node2" presStyleIdx="0" presStyleCnt="2"/>
      <dgm:spPr/>
      <dgm:t>
        <a:bodyPr/>
        <a:lstStyle/>
        <a:p>
          <a:endParaRPr lang="es-ES"/>
        </a:p>
      </dgm:t>
    </dgm:pt>
    <dgm:pt modelId="{C10ABD64-F25E-4162-A278-C159FFA22459}" type="pres">
      <dgm:prSet presAssocID="{CE640B9B-5B4E-4F9E-9B2B-5677D3980267}" presName="hierChild4" presStyleCnt="0"/>
      <dgm:spPr/>
    </dgm:pt>
    <dgm:pt modelId="{EE92C5D9-F9D2-4913-938D-AB5DD38AB0FA}" type="pres">
      <dgm:prSet presAssocID="{CE640B9B-5B4E-4F9E-9B2B-5677D3980267}" presName="hierChild5" presStyleCnt="0"/>
      <dgm:spPr/>
    </dgm:pt>
    <dgm:pt modelId="{216382BE-49DF-4AB3-AA1E-F8EF8F246F88}" type="pres">
      <dgm:prSet presAssocID="{D7CD3736-FDAC-4D88-9D5B-E959113BA8F9}" presName="Name35" presStyleLbl="parChTrans1D2" presStyleIdx="1" presStyleCnt="2"/>
      <dgm:spPr/>
      <dgm:t>
        <a:bodyPr/>
        <a:lstStyle/>
        <a:p>
          <a:endParaRPr lang="es-ES"/>
        </a:p>
      </dgm:t>
    </dgm:pt>
    <dgm:pt modelId="{282729B1-9826-425B-B82D-925BB4638519}" type="pres">
      <dgm:prSet presAssocID="{34961326-3558-4505-A29F-B5BF707AFB02}" presName="hierRoot2" presStyleCnt="0">
        <dgm:presLayoutVars>
          <dgm:hierBranch/>
        </dgm:presLayoutVars>
      </dgm:prSet>
      <dgm:spPr/>
    </dgm:pt>
    <dgm:pt modelId="{E5A5E656-A884-4157-BA2E-16ABC4FD4AE1}" type="pres">
      <dgm:prSet presAssocID="{34961326-3558-4505-A29F-B5BF707AFB02}" presName="rootComposite" presStyleCnt="0"/>
      <dgm:spPr/>
    </dgm:pt>
    <dgm:pt modelId="{640F7C32-591B-4058-AA4D-2E44E30FD62F}" type="pres">
      <dgm:prSet presAssocID="{34961326-3558-4505-A29F-B5BF707AFB02}" presName="rootText" presStyleLbl="node2" presStyleIdx="1" presStyleCnt="2">
        <dgm:presLayoutVars>
          <dgm:chPref val="3"/>
        </dgm:presLayoutVars>
      </dgm:prSet>
      <dgm:spPr/>
      <dgm:t>
        <a:bodyPr/>
        <a:lstStyle/>
        <a:p>
          <a:endParaRPr lang="es-ES"/>
        </a:p>
      </dgm:t>
    </dgm:pt>
    <dgm:pt modelId="{B674EA92-5ADB-4ED2-BFC3-734C7C0CFF68}" type="pres">
      <dgm:prSet presAssocID="{34961326-3558-4505-A29F-B5BF707AFB02}" presName="rootConnector" presStyleLbl="node2" presStyleIdx="1" presStyleCnt="2"/>
      <dgm:spPr/>
      <dgm:t>
        <a:bodyPr/>
        <a:lstStyle/>
        <a:p>
          <a:endParaRPr lang="es-ES"/>
        </a:p>
      </dgm:t>
    </dgm:pt>
    <dgm:pt modelId="{AD1ED237-BE8D-4033-9FB0-295D1FBC8D50}" type="pres">
      <dgm:prSet presAssocID="{34961326-3558-4505-A29F-B5BF707AFB02}" presName="hierChild4" presStyleCnt="0"/>
      <dgm:spPr/>
    </dgm:pt>
    <dgm:pt modelId="{40D6340E-719F-436F-8B6F-155B5BA6A396}" type="pres">
      <dgm:prSet presAssocID="{34961326-3558-4505-A29F-B5BF707AFB02}" presName="hierChild5" presStyleCnt="0"/>
      <dgm:spPr/>
    </dgm:pt>
    <dgm:pt modelId="{649B92AC-FD3E-4359-89C1-C7BCDC906A99}" type="pres">
      <dgm:prSet presAssocID="{795B9126-6AEB-4127-B56B-4442B2FE6B14}" presName="hierChild3" presStyleCnt="0"/>
      <dgm:spPr/>
    </dgm:pt>
  </dgm:ptLst>
  <dgm:cxnLst>
    <dgm:cxn modelId="{99C57534-2B24-4241-89C2-A6943FD6DD9F}" srcId="{7BDED430-5FBE-4D64-9076-4596DA97827F}" destId="{795B9126-6AEB-4127-B56B-4442B2FE6B14}" srcOrd="0" destOrd="0" parTransId="{FB4A978C-99F1-4B18-A49E-9AA2F1E190E0}" sibTransId="{AE5E8B56-D4B0-434D-B0B0-22FAA403FDCF}"/>
    <dgm:cxn modelId="{7A878800-47B9-4B4E-A4AF-979963FEC740}" type="presOf" srcId="{D449D8C3-C211-43D1-AFCA-F6449F5A8B08}" destId="{6C48135E-B3CF-4E0A-BE0A-7F1DBDA8A324}" srcOrd="0" destOrd="0" presId="urn:microsoft.com/office/officeart/2005/8/layout/orgChart1"/>
    <dgm:cxn modelId="{64A19137-BD3B-4246-AE73-B83432A6C6BE}" srcId="{795B9126-6AEB-4127-B56B-4442B2FE6B14}" destId="{CE640B9B-5B4E-4F9E-9B2B-5677D3980267}" srcOrd="0" destOrd="0" parTransId="{D449D8C3-C211-43D1-AFCA-F6449F5A8B08}" sibTransId="{8C617E66-E8CA-485B-9655-7CE91016F48F}"/>
    <dgm:cxn modelId="{39882CC3-6D14-4323-8628-957E6E0BA805}" type="presOf" srcId="{34961326-3558-4505-A29F-B5BF707AFB02}" destId="{B674EA92-5ADB-4ED2-BFC3-734C7C0CFF68}" srcOrd="1" destOrd="0" presId="urn:microsoft.com/office/officeart/2005/8/layout/orgChart1"/>
    <dgm:cxn modelId="{3417B245-23E4-4B92-99C3-E47B3EF93358}" type="presOf" srcId="{7BDED430-5FBE-4D64-9076-4596DA97827F}" destId="{791E9B33-53A1-4786-B5D4-E8925FDE91EA}" srcOrd="0" destOrd="0" presId="urn:microsoft.com/office/officeart/2005/8/layout/orgChart1"/>
    <dgm:cxn modelId="{BC7D5EDB-D5B0-4E7B-837E-B5680C93CD24}" type="presOf" srcId="{795B9126-6AEB-4127-B56B-4442B2FE6B14}" destId="{E4B3C47B-1944-4BEA-9835-3C8304EEBF07}" srcOrd="1" destOrd="0" presId="urn:microsoft.com/office/officeart/2005/8/layout/orgChart1"/>
    <dgm:cxn modelId="{89E6AF3B-8FFB-4749-81F8-746F22591CD0}" type="presOf" srcId="{D7CD3736-FDAC-4D88-9D5B-E959113BA8F9}" destId="{216382BE-49DF-4AB3-AA1E-F8EF8F246F88}" srcOrd="0" destOrd="0" presId="urn:microsoft.com/office/officeart/2005/8/layout/orgChart1"/>
    <dgm:cxn modelId="{9F96DEBD-DEA1-4097-A9C7-B2E2E11C606E}" type="presOf" srcId="{34961326-3558-4505-A29F-B5BF707AFB02}" destId="{640F7C32-591B-4058-AA4D-2E44E30FD62F}" srcOrd="0" destOrd="0" presId="urn:microsoft.com/office/officeart/2005/8/layout/orgChart1"/>
    <dgm:cxn modelId="{C3F4B2FD-A8BB-4F0F-89BE-810CDB364B10}" type="presOf" srcId="{CE640B9B-5B4E-4F9E-9B2B-5677D3980267}" destId="{8A4FB656-3771-44EF-AB13-62A2E2BE71B4}" srcOrd="0" destOrd="0" presId="urn:microsoft.com/office/officeart/2005/8/layout/orgChart1"/>
    <dgm:cxn modelId="{E01E4F7D-1722-43B5-9029-6E099327FC98}" type="presOf" srcId="{795B9126-6AEB-4127-B56B-4442B2FE6B14}" destId="{C9DDAF68-9AB1-48E4-864A-35F6148A96B6}" srcOrd="0" destOrd="0" presId="urn:microsoft.com/office/officeart/2005/8/layout/orgChart1"/>
    <dgm:cxn modelId="{6804F269-D535-448B-B04A-A60EF391C911}" type="presOf" srcId="{CE640B9B-5B4E-4F9E-9B2B-5677D3980267}" destId="{9BFAB3ED-D528-4FBC-B64D-FDC7BA4F34E4}" srcOrd="1" destOrd="0" presId="urn:microsoft.com/office/officeart/2005/8/layout/orgChart1"/>
    <dgm:cxn modelId="{784E75B2-2750-4AEB-A2B3-1DA5387041D0}" srcId="{795B9126-6AEB-4127-B56B-4442B2FE6B14}" destId="{34961326-3558-4505-A29F-B5BF707AFB02}" srcOrd="1" destOrd="0" parTransId="{D7CD3736-FDAC-4D88-9D5B-E959113BA8F9}" sibTransId="{D1536282-DFE2-4EFB-A8B0-31FDDB9C96C4}"/>
    <dgm:cxn modelId="{5D92087B-A06F-4DBF-97BC-6FC61FC3C0DD}" type="presParOf" srcId="{791E9B33-53A1-4786-B5D4-E8925FDE91EA}" destId="{EBE0FB6E-3A6C-4C40-8085-46AFEF7811DB}" srcOrd="0" destOrd="0" presId="urn:microsoft.com/office/officeart/2005/8/layout/orgChart1"/>
    <dgm:cxn modelId="{829C5E98-0594-47CC-A75E-0720DD9940DF}" type="presParOf" srcId="{EBE0FB6E-3A6C-4C40-8085-46AFEF7811DB}" destId="{AD099A5A-6B77-4866-9722-C41FDC04FB5C}" srcOrd="0" destOrd="0" presId="urn:microsoft.com/office/officeart/2005/8/layout/orgChart1"/>
    <dgm:cxn modelId="{8A721226-287C-44EE-9A51-4904849B0834}" type="presParOf" srcId="{AD099A5A-6B77-4866-9722-C41FDC04FB5C}" destId="{C9DDAF68-9AB1-48E4-864A-35F6148A96B6}" srcOrd="0" destOrd="0" presId="urn:microsoft.com/office/officeart/2005/8/layout/orgChart1"/>
    <dgm:cxn modelId="{527A1394-12C5-4E5D-B032-6B676EADCCD5}" type="presParOf" srcId="{AD099A5A-6B77-4866-9722-C41FDC04FB5C}" destId="{E4B3C47B-1944-4BEA-9835-3C8304EEBF07}" srcOrd="1" destOrd="0" presId="urn:microsoft.com/office/officeart/2005/8/layout/orgChart1"/>
    <dgm:cxn modelId="{CDABBA15-4037-4F7A-9691-06355D92E757}" type="presParOf" srcId="{EBE0FB6E-3A6C-4C40-8085-46AFEF7811DB}" destId="{95FF2C09-2EF8-40DB-8899-427C0D912FF1}" srcOrd="1" destOrd="0" presId="urn:microsoft.com/office/officeart/2005/8/layout/orgChart1"/>
    <dgm:cxn modelId="{6987B2BC-5BB6-4BB2-9EB5-A7FCD0CB7515}" type="presParOf" srcId="{95FF2C09-2EF8-40DB-8899-427C0D912FF1}" destId="{6C48135E-B3CF-4E0A-BE0A-7F1DBDA8A324}" srcOrd="0" destOrd="0" presId="urn:microsoft.com/office/officeart/2005/8/layout/orgChart1"/>
    <dgm:cxn modelId="{CBABF5FB-D257-4CED-BAFE-E28D418DE137}" type="presParOf" srcId="{95FF2C09-2EF8-40DB-8899-427C0D912FF1}" destId="{1808674E-DA62-4AA7-97D7-19B5DF140BEF}" srcOrd="1" destOrd="0" presId="urn:microsoft.com/office/officeart/2005/8/layout/orgChart1"/>
    <dgm:cxn modelId="{5A8BD522-FFC1-48F8-B046-5B9BB77F38F7}" type="presParOf" srcId="{1808674E-DA62-4AA7-97D7-19B5DF140BEF}" destId="{CDFA9B3E-6368-4D78-AF26-4913862D44FD}" srcOrd="0" destOrd="0" presId="urn:microsoft.com/office/officeart/2005/8/layout/orgChart1"/>
    <dgm:cxn modelId="{51F49B72-5328-4F5A-9B55-C63809DCA503}" type="presParOf" srcId="{CDFA9B3E-6368-4D78-AF26-4913862D44FD}" destId="{8A4FB656-3771-44EF-AB13-62A2E2BE71B4}" srcOrd="0" destOrd="0" presId="urn:microsoft.com/office/officeart/2005/8/layout/orgChart1"/>
    <dgm:cxn modelId="{64881BFB-BA03-4E1E-B526-AD22441D488A}" type="presParOf" srcId="{CDFA9B3E-6368-4D78-AF26-4913862D44FD}" destId="{9BFAB3ED-D528-4FBC-B64D-FDC7BA4F34E4}" srcOrd="1" destOrd="0" presId="urn:microsoft.com/office/officeart/2005/8/layout/orgChart1"/>
    <dgm:cxn modelId="{FAD5FAF3-3303-45D2-A495-70E076521443}" type="presParOf" srcId="{1808674E-DA62-4AA7-97D7-19B5DF140BEF}" destId="{C10ABD64-F25E-4162-A278-C159FFA22459}" srcOrd="1" destOrd="0" presId="urn:microsoft.com/office/officeart/2005/8/layout/orgChart1"/>
    <dgm:cxn modelId="{F800632A-3BA9-4204-8660-2B72F108F819}" type="presParOf" srcId="{1808674E-DA62-4AA7-97D7-19B5DF140BEF}" destId="{EE92C5D9-F9D2-4913-938D-AB5DD38AB0FA}" srcOrd="2" destOrd="0" presId="urn:microsoft.com/office/officeart/2005/8/layout/orgChart1"/>
    <dgm:cxn modelId="{8FC3027D-E9E3-49D2-9213-DD84BC46334A}" type="presParOf" srcId="{95FF2C09-2EF8-40DB-8899-427C0D912FF1}" destId="{216382BE-49DF-4AB3-AA1E-F8EF8F246F88}" srcOrd="2" destOrd="0" presId="urn:microsoft.com/office/officeart/2005/8/layout/orgChart1"/>
    <dgm:cxn modelId="{E1EA53DE-6ECC-415F-9E11-272A35478946}" type="presParOf" srcId="{95FF2C09-2EF8-40DB-8899-427C0D912FF1}" destId="{282729B1-9826-425B-B82D-925BB4638519}" srcOrd="3" destOrd="0" presId="urn:microsoft.com/office/officeart/2005/8/layout/orgChart1"/>
    <dgm:cxn modelId="{60916E48-9888-4CF6-8D4A-A0719275CA59}" type="presParOf" srcId="{282729B1-9826-425B-B82D-925BB4638519}" destId="{E5A5E656-A884-4157-BA2E-16ABC4FD4AE1}" srcOrd="0" destOrd="0" presId="urn:microsoft.com/office/officeart/2005/8/layout/orgChart1"/>
    <dgm:cxn modelId="{8C6097E8-BA16-4B3E-993E-D02923705AF1}" type="presParOf" srcId="{E5A5E656-A884-4157-BA2E-16ABC4FD4AE1}" destId="{640F7C32-591B-4058-AA4D-2E44E30FD62F}" srcOrd="0" destOrd="0" presId="urn:microsoft.com/office/officeart/2005/8/layout/orgChart1"/>
    <dgm:cxn modelId="{286BE007-C172-489E-911F-8ABF59686615}" type="presParOf" srcId="{E5A5E656-A884-4157-BA2E-16ABC4FD4AE1}" destId="{B674EA92-5ADB-4ED2-BFC3-734C7C0CFF68}" srcOrd="1" destOrd="0" presId="urn:microsoft.com/office/officeart/2005/8/layout/orgChart1"/>
    <dgm:cxn modelId="{62953FF9-D847-41C9-9A86-F5F5B608214F}" type="presParOf" srcId="{282729B1-9826-425B-B82D-925BB4638519}" destId="{AD1ED237-BE8D-4033-9FB0-295D1FBC8D50}" srcOrd="1" destOrd="0" presId="urn:microsoft.com/office/officeart/2005/8/layout/orgChart1"/>
    <dgm:cxn modelId="{A5C5AD07-1690-4AF3-B8D2-47F32D859FCD}" type="presParOf" srcId="{282729B1-9826-425B-B82D-925BB4638519}" destId="{40D6340E-719F-436F-8B6F-155B5BA6A396}" srcOrd="2" destOrd="0" presId="urn:microsoft.com/office/officeart/2005/8/layout/orgChart1"/>
    <dgm:cxn modelId="{005AC99C-3B27-4A68-8514-67CEDD413BD5}" type="presParOf" srcId="{EBE0FB6E-3A6C-4C40-8085-46AFEF7811DB}" destId="{649B92AC-FD3E-4359-89C1-C7BCDC906A99}"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ED0C7D1C-C58F-47D2-8542-31C2326927C7}" type="doc">
      <dgm:prSet loTypeId="urn:microsoft.com/office/officeart/2005/8/layout/hList6" loCatId="list" qsTypeId="urn:microsoft.com/office/officeart/2005/8/quickstyle/simple1#1" qsCatId="simple" csTypeId="urn:microsoft.com/office/officeart/2005/8/colors/accent1_2#1" csCatId="accent1" phldr="1"/>
      <dgm:spPr/>
      <dgm:t>
        <a:bodyPr/>
        <a:lstStyle/>
        <a:p>
          <a:endParaRPr lang="es-ES"/>
        </a:p>
      </dgm:t>
    </dgm:pt>
    <dgm:pt modelId="{E436B95E-A62C-4F99-A3A8-A39174AC7C38}">
      <dgm:prSet phldrT="[Texto]" phldr="1"/>
      <dgm:spPr>
        <a:blipFill rotWithShape="0">
          <a:blip xmlns:r="http://schemas.openxmlformats.org/officeDocument/2006/relationships" r:embed="rId1"/>
          <a:stretch>
            <a:fillRect/>
          </a:stretch>
        </a:blipFill>
      </dgm:spPr>
      <dgm:t>
        <a:bodyPr/>
        <a:lstStyle/>
        <a:p>
          <a:endParaRPr lang="es-ES" dirty="0"/>
        </a:p>
      </dgm:t>
    </dgm:pt>
    <dgm:pt modelId="{B081EE0A-66B9-4123-AF5B-C91559CDDA3E}" type="parTrans" cxnId="{B27E06FC-8059-4BC5-AC08-B4786D4B1EAD}">
      <dgm:prSet/>
      <dgm:spPr/>
      <dgm:t>
        <a:bodyPr/>
        <a:lstStyle/>
        <a:p>
          <a:endParaRPr lang="es-ES"/>
        </a:p>
      </dgm:t>
    </dgm:pt>
    <dgm:pt modelId="{22789410-D9FF-4EF3-8632-8DA5701C496D}" type="sibTrans" cxnId="{B27E06FC-8059-4BC5-AC08-B4786D4B1EAD}">
      <dgm:prSet/>
      <dgm:spPr/>
      <dgm:t>
        <a:bodyPr/>
        <a:lstStyle/>
        <a:p>
          <a:endParaRPr lang="es-ES"/>
        </a:p>
      </dgm:t>
    </dgm:pt>
    <dgm:pt modelId="{D32625D2-F99E-471C-A2BD-142B2F72EEC2}">
      <dgm:prSet phldrT="[Texto]" phldr="1"/>
      <dgm:spPr>
        <a:blipFill rotWithShape="0">
          <a:blip xmlns:r="http://schemas.openxmlformats.org/officeDocument/2006/relationships" r:embed="rId2"/>
          <a:stretch>
            <a:fillRect/>
          </a:stretch>
        </a:blipFill>
      </dgm:spPr>
      <dgm:t>
        <a:bodyPr/>
        <a:lstStyle/>
        <a:p>
          <a:endParaRPr lang="es-ES" dirty="0"/>
        </a:p>
      </dgm:t>
    </dgm:pt>
    <dgm:pt modelId="{A31A58D1-2B7E-4EA5-A929-EACF99C97753}" type="parTrans" cxnId="{284D1222-9B94-4308-A5B7-87EB739EB88A}">
      <dgm:prSet/>
      <dgm:spPr/>
      <dgm:t>
        <a:bodyPr/>
        <a:lstStyle/>
        <a:p>
          <a:endParaRPr lang="es-ES"/>
        </a:p>
      </dgm:t>
    </dgm:pt>
    <dgm:pt modelId="{69B2EEC3-E9CA-4270-A8F9-DFA92CDC0877}" type="sibTrans" cxnId="{284D1222-9B94-4308-A5B7-87EB739EB88A}">
      <dgm:prSet/>
      <dgm:spPr/>
      <dgm:t>
        <a:bodyPr/>
        <a:lstStyle/>
        <a:p>
          <a:endParaRPr lang="es-ES"/>
        </a:p>
      </dgm:t>
    </dgm:pt>
    <dgm:pt modelId="{13C8CD1C-22DC-403C-AA76-44F56EC3E5D8}">
      <dgm:prSet phldrT="[Texto]" phldr="1"/>
      <dgm:spPr>
        <a:blipFill rotWithShape="0">
          <a:blip xmlns:r="http://schemas.openxmlformats.org/officeDocument/2006/relationships" r:embed="rId3"/>
          <a:stretch>
            <a:fillRect/>
          </a:stretch>
        </a:blipFill>
      </dgm:spPr>
      <dgm:t>
        <a:bodyPr/>
        <a:lstStyle/>
        <a:p>
          <a:endParaRPr lang="es-ES" dirty="0"/>
        </a:p>
      </dgm:t>
    </dgm:pt>
    <dgm:pt modelId="{D3C1956C-2654-4EF7-943C-34AD71BF218B}" type="parTrans" cxnId="{E12CE82E-9FC8-478C-9541-2DB064991497}">
      <dgm:prSet/>
      <dgm:spPr/>
      <dgm:t>
        <a:bodyPr/>
        <a:lstStyle/>
        <a:p>
          <a:endParaRPr lang="es-ES"/>
        </a:p>
      </dgm:t>
    </dgm:pt>
    <dgm:pt modelId="{EF086A7C-0708-4915-9BFA-AF3DE3EA92D2}" type="sibTrans" cxnId="{E12CE82E-9FC8-478C-9541-2DB064991497}">
      <dgm:prSet/>
      <dgm:spPr/>
      <dgm:t>
        <a:bodyPr/>
        <a:lstStyle/>
        <a:p>
          <a:endParaRPr lang="es-ES"/>
        </a:p>
      </dgm:t>
    </dgm:pt>
    <dgm:pt modelId="{FC4195CD-A0AB-4A1F-9020-E07FF8E2D87D}" type="pres">
      <dgm:prSet presAssocID="{ED0C7D1C-C58F-47D2-8542-31C2326927C7}" presName="Name0" presStyleCnt="0">
        <dgm:presLayoutVars>
          <dgm:dir/>
          <dgm:resizeHandles val="exact"/>
        </dgm:presLayoutVars>
      </dgm:prSet>
      <dgm:spPr/>
      <dgm:t>
        <a:bodyPr/>
        <a:lstStyle/>
        <a:p>
          <a:endParaRPr lang="es-MX"/>
        </a:p>
      </dgm:t>
    </dgm:pt>
    <dgm:pt modelId="{140A84DA-F6FB-4E12-B80B-B9D0327DCD72}" type="pres">
      <dgm:prSet presAssocID="{E436B95E-A62C-4F99-A3A8-A39174AC7C38}" presName="node" presStyleLbl="node1" presStyleIdx="0" presStyleCnt="3">
        <dgm:presLayoutVars>
          <dgm:bulletEnabled val="1"/>
        </dgm:presLayoutVars>
      </dgm:prSet>
      <dgm:spPr/>
      <dgm:t>
        <a:bodyPr/>
        <a:lstStyle/>
        <a:p>
          <a:endParaRPr lang="es-ES"/>
        </a:p>
      </dgm:t>
    </dgm:pt>
    <dgm:pt modelId="{11389E28-D4BD-496A-8BA7-F562860FEC0A}" type="pres">
      <dgm:prSet presAssocID="{22789410-D9FF-4EF3-8632-8DA5701C496D}" presName="sibTrans" presStyleCnt="0"/>
      <dgm:spPr/>
    </dgm:pt>
    <dgm:pt modelId="{80C47C4C-B7F8-49F0-950D-D39A251FF6F1}" type="pres">
      <dgm:prSet presAssocID="{D32625D2-F99E-471C-A2BD-142B2F72EEC2}" presName="node" presStyleLbl="node1" presStyleIdx="1" presStyleCnt="3">
        <dgm:presLayoutVars>
          <dgm:bulletEnabled val="1"/>
        </dgm:presLayoutVars>
      </dgm:prSet>
      <dgm:spPr/>
      <dgm:t>
        <a:bodyPr/>
        <a:lstStyle/>
        <a:p>
          <a:endParaRPr lang="es-ES"/>
        </a:p>
      </dgm:t>
    </dgm:pt>
    <dgm:pt modelId="{DBF0A142-63D1-46EE-89D6-549B81E313B2}" type="pres">
      <dgm:prSet presAssocID="{69B2EEC3-E9CA-4270-A8F9-DFA92CDC0877}" presName="sibTrans" presStyleCnt="0"/>
      <dgm:spPr/>
    </dgm:pt>
    <dgm:pt modelId="{49CFFF9E-50D0-4352-9A1C-7E4E5E0B48BF}" type="pres">
      <dgm:prSet presAssocID="{13C8CD1C-22DC-403C-AA76-44F56EC3E5D8}" presName="node" presStyleLbl="node1" presStyleIdx="2" presStyleCnt="3">
        <dgm:presLayoutVars>
          <dgm:bulletEnabled val="1"/>
        </dgm:presLayoutVars>
      </dgm:prSet>
      <dgm:spPr/>
      <dgm:t>
        <a:bodyPr/>
        <a:lstStyle/>
        <a:p>
          <a:endParaRPr lang="es-ES"/>
        </a:p>
      </dgm:t>
    </dgm:pt>
  </dgm:ptLst>
  <dgm:cxnLst>
    <dgm:cxn modelId="{B27E06FC-8059-4BC5-AC08-B4786D4B1EAD}" srcId="{ED0C7D1C-C58F-47D2-8542-31C2326927C7}" destId="{E436B95E-A62C-4F99-A3A8-A39174AC7C38}" srcOrd="0" destOrd="0" parTransId="{B081EE0A-66B9-4123-AF5B-C91559CDDA3E}" sibTransId="{22789410-D9FF-4EF3-8632-8DA5701C496D}"/>
    <dgm:cxn modelId="{DCA08F95-D37E-4903-8B4E-452E29EEB2F2}" type="presOf" srcId="{D32625D2-F99E-471C-A2BD-142B2F72EEC2}" destId="{80C47C4C-B7F8-49F0-950D-D39A251FF6F1}" srcOrd="0" destOrd="0" presId="urn:microsoft.com/office/officeart/2005/8/layout/hList6"/>
    <dgm:cxn modelId="{E2784C72-1898-4F3C-B611-A203BAE7554C}" type="presOf" srcId="{E436B95E-A62C-4F99-A3A8-A39174AC7C38}" destId="{140A84DA-F6FB-4E12-B80B-B9D0327DCD72}" srcOrd="0" destOrd="0" presId="urn:microsoft.com/office/officeart/2005/8/layout/hList6"/>
    <dgm:cxn modelId="{DD62128D-A800-4E16-9937-F626AD067B8F}" type="presOf" srcId="{13C8CD1C-22DC-403C-AA76-44F56EC3E5D8}" destId="{49CFFF9E-50D0-4352-9A1C-7E4E5E0B48BF}" srcOrd="0" destOrd="0" presId="urn:microsoft.com/office/officeart/2005/8/layout/hList6"/>
    <dgm:cxn modelId="{CFAB2EAB-BE4C-4811-A95B-62F8ECAB2495}" type="presOf" srcId="{ED0C7D1C-C58F-47D2-8542-31C2326927C7}" destId="{FC4195CD-A0AB-4A1F-9020-E07FF8E2D87D}" srcOrd="0" destOrd="0" presId="urn:microsoft.com/office/officeart/2005/8/layout/hList6"/>
    <dgm:cxn modelId="{E12CE82E-9FC8-478C-9541-2DB064991497}" srcId="{ED0C7D1C-C58F-47D2-8542-31C2326927C7}" destId="{13C8CD1C-22DC-403C-AA76-44F56EC3E5D8}" srcOrd="2" destOrd="0" parTransId="{D3C1956C-2654-4EF7-943C-34AD71BF218B}" sibTransId="{EF086A7C-0708-4915-9BFA-AF3DE3EA92D2}"/>
    <dgm:cxn modelId="{284D1222-9B94-4308-A5B7-87EB739EB88A}" srcId="{ED0C7D1C-C58F-47D2-8542-31C2326927C7}" destId="{D32625D2-F99E-471C-A2BD-142B2F72EEC2}" srcOrd="1" destOrd="0" parTransId="{A31A58D1-2B7E-4EA5-A929-EACF99C97753}" sibTransId="{69B2EEC3-E9CA-4270-A8F9-DFA92CDC0877}"/>
    <dgm:cxn modelId="{6E31B372-D04A-4BA9-AA20-0B355F3C17F0}" type="presParOf" srcId="{FC4195CD-A0AB-4A1F-9020-E07FF8E2D87D}" destId="{140A84DA-F6FB-4E12-B80B-B9D0327DCD72}" srcOrd="0" destOrd="0" presId="urn:microsoft.com/office/officeart/2005/8/layout/hList6"/>
    <dgm:cxn modelId="{955A8875-2DCB-4973-8E0F-CF9D82489D39}" type="presParOf" srcId="{FC4195CD-A0AB-4A1F-9020-E07FF8E2D87D}" destId="{11389E28-D4BD-496A-8BA7-F562860FEC0A}" srcOrd="1" destOrd="0" presId="urn:microsoft.com/office/officeart/2005/8/layout/hList6"/>
    <dgm:cxn modelId="{FCA1CC06-537B-4E8A-9E14-8E4B414DD8F5}" type="presParOf" srcId="{FC4195CD-A0AB-4A1F-9020-E07FF8E2D87D}" destId="{80C47C4C-B7F8-49F0-950D-D39A251FF6F1}" srcOrd="2" destOrd="0" presId="urn:microsoft.com/office/officeart/2005/8/layout/hList6"/>
    <dgm:cxn modelId="{2E97DB94-8620-4D83-8CE9-317CCAC3AD68}" type="presParOf" srcId="{FC4195CD-A0AB-4A1F-9020-E07FF8E2D87D}" destId="{DBF0A142-63D1-46EE-89D6-549B81E313B2}" srcOrd="3" destOrd="0" presId="urn:microsoft.com/office/officeart/2005/8/layout/hList6"/>
    <dgm:cxn modelId="{04DD0550-BBDB-4DAB-8875-A18A3CC3AE94}" type="presParOf" srcId="{FC4195CD-A0AB-4A1F-9020-E07FF8E2D87D}" destId="{49CFFF9E-50D0-4352-9A1C-7E4E5E0B48BF}" srcOrd="4" destOrd="0" presId="urn:microsoft.com/office/officeart/2005/8/layout/hList6"/>
  </dgm:cxnLst>
  <dgm:bg/>
  <dgm:whole/>
</dgm:dataModel>
</file>

<file path=ppt/diagrams/data6.xml><?xml version="1.0" encoding="utf-8"?>
<dgm:dataModel xmlns:dgm="http://schemas.openxmlformats.org/drawingml/2006/diagram" xmlns:a="http://schemas.openxmlformats.org/drawingml/2006/main">
  <dgm:ptLst>
    <dgm:pt modelId="{70D2F953-369D-4A3F-84BF-BA77806A78E5}" type="doc">
      <dgm:prSet loTypeId="urn:microsoft.com/office/officeart/2005/8/layout/vList4" loCatId="list" qsTypeId="urn:microsoft.com/office/officeart/2005/8/quickstyle/3d1" qsCatId="3D" csTypeId="urn:microsoft.com/office/officeart/2005/8/colors/colorful5" csCatId="colorful" phldr="1"/>
      <dgm:spPr/>
      <dgm:t>
        <a:bodyPr/>
        <a:lstStyle/>
        <a:p>
          <a:endParaRPr lang="es-ES"/>
        </a:p>
      </dgm:t>
    </dgm:pt>
    <dgm:pt modelId="{3209FDB9-9EB0-4259-B835-5E220B876984}">
      <dgm:prSet phldrT="[Texto]"/>
      <dgm:spPr/>
      <dgm:t>
        <a:bodyPr/>
        <a:lstStyle/>
        <a:p>
          <a:pPr algn="r"/>
          <a:r>
            <a:rPr lang="es-MX" dirty="0" smtClean="0">
              <a:effectLst>
                <a:outerShdw blurRad="38100" dist="38100" dir="2700000" algn="tl">
                  <a:srgbClr val="000000">
                    <a:alpha val="43137"/>
                  </a:srgbClr>
                </a:outerShdw>
              </a:effectLst>
              <a:latin typeface="Arial Black" pitchFamily="34" charset="0"/>
            </a:rPr>
            <a:t>Importancia de las posibilidades adaptativas de los procesos psicológicos.</a:t>
          </a:r>
          <a:endParaRPr lang="es-ES" dirty="0">
            <a:effectLst>
              <a:outerShdw blurRad="38100" dist="38100" dir="2700000" algn="tl">
                <a:srgbClr val="000000">
                  <a:alpha val="43137"/>
                </a:srgbClr>
              </a:outerShdw>
            </a:effectLst>
          </a:endParaRPr>
        </a:p>
      </dgm:t>
    </dgm:pt>
    <dgm:pt modelId="{8892D9FA-BA39-46B8-89A9-350EB4C5A800}" type="parTrans" cxnId="{E4614F4F-5A3C-4925-9060-C7923A6E3889}">
      <dgm:prSet/>
      <dgm:spPr/>
      <dgm:t>
        <a:bodyPr/>
        <a:lstStyle/>
        <a:p>
          <a:endParaRPr lang="es-ES">
            <a:effectLst>
              <a:outerShdw blurRad="38100" dist="38100" dir="2700000" algn="tl">
                <a:srgbClr val="000000">
                  <a:alpha val="43137"/>
                </a:srgbClr>
              </a:outerShdw>
            </a:effectLst>
          </a:endParaRPr>
        </a:p>
      </dgm:t>
    </dgm:pt>
    <dgm:pt modelId="{2C479399-6B34-49EF-884D-A6ACC9E7D158}" type="sibTrans" cxnId="{E4614F4F-5A3C-4925-9060-C7923A6E3889}">
      <dgm:prSet/>
      <dgm:spPr/>
      <dgm:t>
        <a:bodyPr/>
        <a:lstStyle/>
        <a:p>
          <a:endParaRPr lang="es-ES">
            <a:effectLst>
              <a:outerShdw blurRad="38100" dist="38100" dir="2700000" algn="tl">
                <a:srgbClr val="000000">
                  <a:alpha val="43137"/>
                </a:srgbClr>
              </a:outerShdw>
            </a:effectLst>
          </a:endParaRPr>
        </a:p>
      </dgm:t>
    </dgm:pt>
    <dgm:pt modelId="{3F94A12A-AD96-4479-92B2-27A5C0AA2A34}">
      <dgm:prSet phldrT="[Texto]"/>
      <dgm:spPr/>
      <dgm:t>
        <a:bodyPr/>
        <a:lstStyle/>
        <a:p>
          <a:pPr algn="r"/>
          <a:r>
            <a:rPr lang="es-MX" dirty="0" smtClean="0">
              <a:effectLst>
                <a:outerShdw blurRad="38100" dist="38100" dir="2700000" algn="tl">
                  <a:srgbClr val="000000">
                    <a:alpha val="43137"/>
                  </a:srgbClr>
                </a:outerShdw>
              </a:effectLst>
              <a:latin typeface="Arial Black" pitchFamily="34" charset="0"/>
            </a:rPr>
            <a:t>Importancia de las </a:t>
          </a:r>
        </a:p>
        <a:p>
          <a:pPr algn="r"/>
          <a:r>
            <a:rPr lang="es-MX" dirty="0" smtClean="0">
              <a:effectLst>
                <a:outerShdw blurRad="38100" dist="38100" dir="2700000" algn="tl">
                  <a:srgbClr val="000000">
                    <a:alpha val="43137"/>
                  </a:srgbClr>
                </a:outerShdw>
              </a:effectLst>
              <a:latin typeface="Arial Black" pitchFamily="34" charset="0"/>
            </a:rPr>
            <a:t>aplicaciones de la psicología.</a:t>
          </a:r>
          <a:endParaRPr lang="es-ES" dirty="0">
            <a:effectLst>
              <a:outerShdw blurRad="38100" dist="38100" dir="2700000" algn="tl">
                <a:srgbClr val="000000">
                  <a:alpha val="43137"/>
                </a:srgbClr>
              </a:outerShdw>
            </a:effectLst>
          </a:endParaRPr>
        </a:p>
      </dgm:t>
    </dgm:pt>
    <dgm:pt modelId="{FFBAF0E7-634C-4D04-9712-0712495B6D4F}" type="parTrans" cxnId="{EA38DB89-071B-47C3-B498-E3B475B27404}">
      <dgm:prSet/>
      <dgm:spPr/>
      <dgm:t>
        <a:bodyPr/>
        <a:lstStyle/>
        <a:p>
          <a:endParaRPr lang="es-ES">
            <a:effectLst>
              <a:outerShdw blurRad="38100" dist="38100" dir="2700000" algn="tl">
                <a:srgbClr val="000000">
                  <a:alpha val="43137"/>
                </a:srgbClr>
              </a:outerShdw>
            </a:effectLst>
          </a:endParaRPr>
        </a:p>
      </dgm:t>
    </dgm:pt>
    <dgm:pt modelId="{886C0575-BBA8-4DC5-ADB1-3FD5514CF47B}" type="sibTrans" cxnId="{EA38DB89-071B-47C3-B498-E3B475B27404}">
      <dgm:prSet/>
      <dgm:spPr/>
      <dgm:t>
        <a:bodyPr/>
        <a:lstStyle/>
        <a:p>
          <a:endParaRPr lang="es-ES">
            <a:effectLst>
              <a:outerShdw blurRad="38100" dist="38100" dir="2700000" algn="tl">
                <a:srgbClr val="000000">
                  <a:alpha val="43137"/>
                </a:srgbClr>
              </a:outerShdw>
            </a:effectLst>
          </a:endParaRPr>
        </a:p>
      </dgm:t>
    </dgm:pt>
    <dgm:pt modelId="{CDC76A8E-4542-4400-92B7-6614053BDA3F}">
      <dgm:prSet phldrT="[Texto]"/>
      <dgm:spPr/>
      <dgm:t>
        <a:bodyPr/>
        <a:lstStyle/>
        <a:p>
          <a:pPr algn="r"/>
          <a:r>
            <a:rPr lang="es-MX" dirty="0" smtClean="0">
              <a:effectLst>
                <a:outerShdw blurRad="38100" dist="38100" dir="2700000" algn="tl">
                  <a:srgbClr val="000000">
                    <a:alpha val="43137"/>
                  </a:srgbClr>
                </a:outerShdw>
              </a:effectLst>
              <a:latin typeface="Arial Black" pitchFamily="34" charset="0"/>
            </a:rPr>
            <a:t>Aceptación de diferentes métodos.</a:t>
          </a:r>
          <a:endParaRPr lang="es-ES" dirty="0">
            <a:effectLst>
              <a:outerShdw blurRad="38100" dist="38100" dir="2700000" algn="tl">
                <a:srgbClr val="000000">
                  <a:alpha val="43137"/>
                </a:srgbClr>
              </a:outerShdw>
            </a:effectLst>
          </a:endParaRPr>
        </a:p>
      </dgm:t>
    </dgm:pt>
    <dgm:pt modelId="{AF8AC1DA-9028-450E-AEC9-5A16E664AC1A}" type="parTrans" cxnId="{7B80CB75-888E-4C75-BF7D-97229799CEBC}">
      <dgm:prSet/>
      <dgm:spPr/>
      <dgm:t>
        <a:bodyPr/>
        <a:lstStyle/>
        <a:p>
          <a:endParaRPr lang="es-ES">
            <a:effectLst>
              <a:outerShdw blurRad="38100" dist="38100" dir="2700000" algn="tl">
                <a:srgbClr val="000000">
                  <a:alpha val="43137"/>
                </a:srgbClr>
              </a:outerShdw>
            </a:effectLst>
          </a:endParaRPr>
        </a:p>
      </dgm:t>
    </dgm:pt>
    <dgm:pt modelId="{45CA9F86-4C54-45B9-8644-63A8814C08C3}" type="sibTrans" cxnId="{7B80CB75-888E-4C75-BF7D-97229799CEBC}">
      <dgm:prSet/>
      <dgm:spPr/>
      <dgm:t>
        <a:bodyPr/>
        <a:lstStyle/>
        <a:p>
          <a:endParaRPr lang="es-ES">
            <a:effectLst>
              <a:outerShdw blurRad="38100" dist="38100" dir="2700000" algn="tl">
                <a:srgbClr val="000000">
                  <a:alpha val="43137"/>
                </a:srgbClr>
              </a:outerShdw>
            </a:effectLst>
          </a:endParaRPr>
        </a:p>
      </dgm:t>
    </dgm:pt>
    <dgm:pt modelId="{D9354439-509A-4A34-AC09-5859328965B6}">
      <dgm:prSet phldrT="[Texto]"/>
      <dgm:spPr/>
      <dgm:t>
        <a:bodyPr/>
        <a:lstStyle/>
        <a:p>
          <a:pPr algn="r"/>
          <a:r>
            <a:rPr lang="es-MX" dirty="0" smtClean="0">
              <a:effectLst>
                <a:outerShdw blurRad="38100" dist="38100" dir="2700000" algn="tl">
                  <a:srgbClr val="000000">
                    <a:alpha val="43137"/>
                  </a:srgbClr>
                </a:outerShdw>
              </a:effectLst>
              <a:latin typeface="Arial Black" pitchFamily="34" charset="0"/>
            </a:rPr>
            <a:t>Atención a las diferencias </a:t>
          </a:r>
        </a:p>
        <a:p>
          <a:pPr algn="r"/>
          <a:r>
            <a:rPr lang="es-MX" dirty="0" smtClean="0">
              <a:effectLst>
                <a:outerShdw blurRad="38100" dist="38100" dir="2700000" algn="tl">
                  <a:srgbClr val="000000">
                    <a:alpha val="43137"/>
                  </a:srgbClr>
                </a:outerShdw>
              </a:effectLst>
              <a:latin typeface="Arial Black" pitchFamily="34" charset="0"/>
            </a:rPr>
            <a:t>individuales.</a:t>
          </a:r>
          <a:endParaRPr lang="es-ES" dirty="0">
            <a:effectLst>
              <a:outerShdw blurRad="38100" dist="38100" dir="2700000" algn="tl">
                <a:srgbClr val="000000">
                  <a:alpha val="43137"/>
                </a:srgbClr>
              </a:outerShdw>
            </a:effectLst>
          </a:endParaRPr>
        </a:p>
      </dgm:t>
    </dgm:pt>
    <dgm:pt modelId="{45D4FB64-09CA-4018-9DA1-603C0E37F34C}" type="sibTrans" cxnId="{5058B7DE-BF0D-4E25-B9D9-9B1EA4574182}">
      <dgm:prSet/>
      <dgm:spPr/>
      <dgm:t>
        <a:bodyPr/>
        <a:lstStyle/>
        <a:p>
          <a:endParaRPr lang="es-ES">
            <a:effectLst>
              <a:outerShdw blurRad="38100" dist="38100" dir="2700000" algn="tl">
                <a:srgbClr val="000000">
                  <a:alpha val="43137"/>
                </a:srgbClr>
              </a:outerShdw>
            </a:effectLst>
          </a:endParaRPr>
        </a:p>
      </dgm:t>
    </dgm:pt>
    <dgm:pt modelId="{3E476245-F1F4-481C-8C44-8D3EE9214B83}" type="parTrans" cxnId="{5058B7DE-BF0D-4E25-B9D9-9B1EA4574182}">
      <dgm:prSet/>
      <dgm:spPr/>
      <dgm:t>
        <a:bodyPr/>
        <a:lstStyle/>
        <a:p>
          <a:endParaRPr lang="es-ES">
            <a:effectLst>
              <a:outerShdw blurRad="38100" dist="38100" dir="2700000" algn="tl">
                <a:srgbClr val="000000">
                  <a:alpha val="43137"/>
                </a:srgbClr>
              </a:outerShdw>
            </a:effectLst>
          </a:endParaRPr>
        </a:p>
      </dgm:t>
    </dgm:pt>
    <dgm:pt modelId="{F41AC013-3246-49CD-8367-C488C93A3034}" type="pres">
      <dgm:prSet presAssocID="{70D2F953-369D-4A3F-84BF-BA77806A78E5}" presName="linear" presStyleCnt="0">
        <dgm:presLayoutVars>
          <dgm:dir/>
          <dgm:resizeHandles val="exact"/>
        </dgm:presLayoutVars>
      </dgm:prSet>
      <dgm:spPr/>
      <dgm:t>
        <a:bodyPr/>
        <a:lstStyle/>
        <a:p>
          <a:endParaRPr lang="es-ES"/>
        </a:p>
      </dgm:t>
    </dgm:pt>
    <dgm:pt modelId="{0134A140-B3FB-4BAE-B9E7-3AB92ACB682F}" type="pres">
      <dgm:prSet presAssocID="{3209FDB9-9EB0-4259-B835-5E220B876984}" presName="comp" presStyleCnt="0"/>
      <dgm:spPr/>
    </dgm:pt>
    <dgm:pt modelId="{8E860047-6F7C-4B0D-A34D-47C02837B469}" type="pres">
      <dgm:prSet presAssocID="{3209FDB9-9EB0-4259-B835-5E220B876984}" presName="box" presStyleLbl="node1" presStyleIdx="0" presStyleCnt="4" custScaleY="101747" custLinFactNeighborX="388" custLinFactNeighborY="1242"/>
      <dgm:spPr/>
      <dgm:t>
        <a:bodyPr/>
        <a:lstStyle/>
        <a:p>
          <a:endParaRPr lang="es-ES"/>
        </a:p>
      </dgm:t>
    </dgm:pt>
    <dgm:pt modelId="{CA8E5EC6-D9B3-4411-87ED-3F79E7600CA1}" type="pres">
      <dgm:prSet presAssocID="{3209FDB9-9EB0-4259-B835-5E220B876984}" presName="img" presStyleLbl="fgImgPlace1" presStyleIdx="0" presStyleCnt="4" custScaleX="136879" custScaleY="114433" custLinFactNeighborX="18439" custLinFactNeighborY="731"/>
      <dgm:spPr>
        <a:blipFill rotWithShape="0">
          <a:blip xmlns:r="http://schemas.openxmlformats.org/officeDocument/2006/relationships" r:embed="rId1"/>
          <a:stretch>
            <a:fillRect/>
          </a:stretch>
        </a:blipFill>
      </dgm:spPr>
    </dgm:pt>
    <dgm:pt modelId="{76438B29-EFF6-48F0-A227-011B1AF093CE}" type="pres">
      <dgm:prSet presAssocID="{3209FDB9-9EB0-4259-B835-5E220B876984}" presName="text" presStyleLbl="node1" presStyleIdx="0" presStyleCnt="4">
        <dgm:presLayoutVars>
          <dgm:bulletEnabled val="1"/>
        </dgm:presLayoutVars>
      </dgm:prSet>
      <dgm:spPr/>
      <dgm:t>
        <a:bodyPr/>
        <a:lstStyle/>
        <a:p>
          <a:endParaRPr lang="es-ES"/>
        </a:p>
      </dgm:t>
    </dgm:pt>
    <dgm:pt modelId="{B93530DE-5AFC-4765-9B11-38E709660B29}" type="pres">
      <dgm:prSet presAssocID="{2C479399-6B34-49EF-884D-A6ACC9E7D158}" presName="spacer" presStyleCnt="0"/>
      <dgm:spPr/>
    </dgm:pt>
    <dgm:pt modelId="{78219B74-13FC-4EEC-BB1F-D1C18AB6EDC8}" type="pres">
      <dgm:prSet presAssocID="{D9354439-509A-4A34-AC09-5859328965B6}" presName="comp" presStyleCnt="0"/>
      <dgm:spPr/>
    </dgm:pt>
    <dgm:pt modelId="{EA5EA902-8E20-4746-8DE9-5BE677C83B98}" type="pres">
      <dgm:prSet presAssocID="{D9354439-509A-4A34-AC09-5859328965B6}" presName="box" presStyleLbl="node1" presStyleIdx="1" presStyleCnt="4"/>
      <dgm:spPr/>
      <dgm:t>
        <a:bodyPr/>
        <a:lstStyle/>
        <a:p>
          <a:endParaRPr lang="es-ES"/>
        </a:p>
      </dgm:t>
    </dgm:pt>
    <dgm:pt modelId="{AF9DC707-2689-4C36-8CE7-BB2DC2F0F0FA}" type="pres">
      <dgm:prSet presAssocID="{D9354439-509A-4A34-AC09-5859328965B6}" presName="img" presStyleLbl="fgImgPlace1" presStyleIdx="1" presStyleCnt="4" custScaleX="136879" custScaleY="107292" custLinFactNeighborX="18439" custLinFactNeighborY="696"/>
      <dgm:spPr>
        <a:blipFill rotWithShape="0">
          <a:blip xmlns:r="http://schemas.openxmlformats.org/officeDocument/2006/relationships" r:embed="rId2"/>
          <a:stretch>
            <a:fillRect/>
          </a:stretch>
        </a:blipFill>
      </dgm:spPr>
    </dgm:pt>
    <dgm:pt modelId="{E72A5F3D-FA86-48D6-A203-7C0FF75E4106}" type="pres">
      <dgm:prSet presAssocID="{D9354439-509A-4A34-AC09-5859328965B6}" presName="text" presStyleLbl="node1" presStyleIdx="1" presStyleCnt="4">
        <dgm:presLayoutVars>
          <dgm:bulletEnabled val="1"/>
        </dgm:presLayoutVars>
      </dgm:prSet>
      <dgm:spPr/>
      <dgm:t>
        <a:bodyPr/>
        <a:lstStyle/>
        <a:p>
          <a:endParaRPr lang="es-ES"/>
        </a:p>
      </dgm:t>
    </dgm:pt>
    <dgm:pt modelId="{F8213E23-231E-43AA-BD82-699B2AA51D84}" type="pres">
      <dgm:prSet presAssocID="{45D4FB64-09CA-4018-9DA1-603C0E37F34C}" presName="spacer" presStyleCnt="0"/>
      <dgm:spPr/>
    </dgm:pt>
    <dgm:pt modelId="{DCDC1B3B-1B7D-4CAC-A429-2B117CF31A8B}" type="pres">
      <dgm:prSet presAssocID="{3F94A12A-AD96-4479-92B2-27A5C0AA2A34}" presName="comp" presStyleCnt="0"/>
      <dgm:spPr/>
    </dgm:pt>
    <dgm:pt modelId="{DBB23A45-DE86-489B-9908-7890532A5B82}" type="pres">
      <dgm:prSet presAssocID="{3F94A12A-AD96-4479-92B2-27A5C0AA2A34}" presName="box" presStyleLbl="node1" presStyleIdx="2" presStyleCnt="4"/>
      <dgm:spPr/>
      <dgm:t>
        <a:bodyPr/>
        <a:lstStyle/>
        <a:p>
          <a:endParaRPr lang="es-ES"/>
        </a:p>
      </dgm:t>
    </dgm:pt>
    <dgm:pt modelId="{6C6576F7-45C6-42CF-AEE8-1EF0A0A9CCAC}" type="pres">
      <dgm:prSet presAssocID="{3F94A12A-AD96-4479-92B2-27A5C0AA2A34}" presName="img" presStyleLbl="fgImgPlace1" presStyleIdx="2" presStyleCnt="4" custScaleX="134783" custScaleY="110857" custLinFactNeighborX="17915" custLinFactNeighborY="0"/>
      <dgm:spPr>
        <a:blipFill rotWithShape="0">
          <a:blip xmlns:r="http://schemas.openxmlformats.org/officeDocument/2006/relationships" r:embed="rId3"/>
          <a:stretch>
            <a:fillRect/>
          </a:stretch>
        </a:blipFill>
      </dgm:spPr>
    </dgm:pt>
    <dgm:pt modelId="{4121B7E0-DD1C-4A18-9115-457FCD08701A}" type="pres">
      <dgm:prSet presAssocID="{3F94A12A-AD96-4479-92B2-27A5C0AA2A34}" presName="text" presStyleLbl="node1" presStyleIdx="2" presStyleCnt="4">
        <dgm:presLayoutVars>
          <dgm:bulletEnabled val="1"/>
        </dgm:presLayoutVars>
      </dgm:prSet>
      <dgm:spPr/>
      <dgm:t>
        <a:bodyPr/>
        <a:lstStyle/>
        <a:p>
          <a:endParaRPr lang="es-ES"/>
        </a:p>
      </dgm:t>
    </dgm:pt>
    <dgm:pt modelId="{680B8E43-12E1-44A6-BBAD-2E0AA6BB8678}" type="pres">
      <dgm:prSet presAssocID="{886C0575-BBA8-4DC5-ADB1-3FD5514CF47B}" presName="spacer" presStyleCnt="0"/>
      <dgm:spPr/>
    </dgm:pt>
    <dgm:pt modelId="{61E36DDF-E804-46C2-B52C-A6266BF66415}" type="pres">
      <dgm:prSet presAssocID="{CDC76A8E-4542-4400-92B7-6614053BDA3F}" presName="comp" presStyleCnt="0"/>
      <dgm:spPr/>
    </dgm:pt>
    <dgm:pt modelId="{AE82053D-8F93-4C5A-BDF0-597C9A515578}" type="pres">
      <dgm:prSet presAssocID="{CDC76A8E-4542-4400-92B7-6614053BDA3F}" presName="box" presStyleLbl="node1" presStyleIdx="3" presStyleCnt="4"/>
      <dgm:spPr/>
      <dgm:t>
        <a:bodyPr/>
        <a:lstStyle/>
        <a:p>
          <a:endParaRPr lang="es-ES"/>
        </a:p>
      </dgm:t>
    </dgm:pt>
    <dgm:pt modelId="{3B7B75D4-A306-4FBD-8EC6-4BCFC79B7D7D}" type="pres">
      <dgm:prSet presAssocID="{CDC76A8E-4542-4400-92B7-6614053BDA3F}" presName="img" presStyleLbl="fgImgPlace1" presStyleIdx="3" presStyleCnt="4" custScaleX="136879" custLinFactNeighborX="22787" custLinFactNeighborY="-801"/>
      <dgm:spPr>
        <a:blipFill rotWithShape="0">
          <a:blip xmlns:r="http://schemas.openxmlformats.org/officeDocument/2006/relationships" r:embed="rId4"/>
          <a:stretch>
            <a:fillRect/>
          </a:stretch>
        </a:blipFill>
      </dgm:spPr>
    </dgm:pt>
    <dgm:pt modelId="{20BD6920-DAAB-45B8-BCF7-EAE1A2A6F2A9}" type="pres">
      <dgm:prSet presAssocID="{CDC76A8E-4542-4400-92B7-6614053BDA3F}" presName="text" presStyleLbl="node1" presStyleIdx="3" presStyleCnt="4">
        <dgm:presLayoutVars>
          <dgm:bulletEnabled val="1"/>
        </dgm:presLayoutVars>
      </dgm:prSet>
      <dgm:spPr/>
      <dgm:t>
        <a:bodyPr/>
        <a:lstStyle/>
        <a:p>
          <a:endParaRPr lang="es-ES"/>
        </a:p>
      </dgm:t>
    </dgm:pt>
  </dgm:ptLst>
  <dgm:cxnLst>
    <dgm:cxn modelId="{40EF3771-0823-4CE7-8B7E-DF113D831706}" type="presOf" srcId="{CDC76A8E-4542-4400-92B7-6614053BDA3F}" destId="{AE82053D-8F93-4C5A-BDF0-597C9A515578}" srcOrd="0" destOrd="0" presId="urn:microsoft.com/office/officeart/2005/8/layout/vList4"/>
    <dgm:cxn modelId="{542B6E4A-0DC3-4E6A-841F-57E94A76246C}" type="presOf" srcId="{70D2F953-369D-4A3F-84BF-BA77806A78E5}" destId="{F41AC013-3246-49CD-8367-C488C93A3034}" srcOrd="0" destOrd="0" presId="urn:microsoft.com/office/officeart/2005/8/layout/vList4"/>
    <dgm:cxn modelId="{72A86B83-45CE-4730-BBE6-B1393A948224}" type="presOf" srcId="{D9354439-509A-4A34-AC09-5859328965B6}" destId="{EA5EA902-8E20-4746-8DE9-5BE677C83B98}" srcOrd="0" destOrd="0" presId="urn:microsoft.com/office/officeart/2005/8/layout/vList4"/>
    <dgm:cxn modelId="{7B80CB75-888E-4C75-BF7D-97229799CEBC}" srcId="{70D2F953-369D-4A3F-84BF-BA77806A78E5}" destId="{CDC76A8E-4542-4400-92B7-6614053BDA3F}" srcOrd="3" destOrd="0" parTransId="{AF8AC1DA-9028-450E-AEC9-5A16E664AC1A}" sibTransId="{45CA9F86-4C54-45B9-8644-63A8814C08C3}"/>
    <dgm:cxn modelId="{48F2DB4B-11D1-4C82-A0EC-DCA288F799B9}" type="presOf" srcId="{D9354439-509A-4A34-AC09-5859328965B6}" destId="{E72A5F3D-FA86-48D6-A203-7C0FF75E4106}" srcOrd="1" destOrd="0" presId="urn:microsoft.com/office/officeart/2005/8/layout/vList4"/>
    <dgm:cxn modelId="{EA38DB89-071B-47C3-B498-E3B475B27404}" srcId="{70D2F953-369D-4A3F-84BF-BA77806A78E5}" destId="{3F94A12A-AD96-4479-92B2-27A5C0AA2A34}" srcOrd="2" destOrd="0" parTransId="{FFBAF0E7-634C-4D04-9712-0712495B6D4F}" sibTransId="{886C0575-BBA8-4DC5-ADB1-3FD5514CF47B}"/>
    <dgm:cxn modelId="{CF7AB6CD-4011-4208-9146-6EB904E91F7A}" type="presOf" srcId="{3209FDB9-9EB0-4259-B835-5E220B876984}" destId="{8E860047-6F7C-4B0D-A34D-47C02837B469}" srcOrd="0" destOrd="0" presId="urn:microsoft.com/office/officeart/2005/8/layout/vList4"/>
    <dgm:cxn modelId="{BC9C06DF-F029-4C2A-8402-0A896B9776F2}" type="presOf" srcId="{3F94A12A-AD96-4479-92B2-27A5C0AA2A34}" destId="{DBB23A45-DE86-489B-9908-7890532A5B82}" srcOrd="0" destOrd="0" presId="urn:microsoft.com/office/officeart/2005/8/layout/vList4"/>
    <dgm:cxn modelId="{E4614F4F-5A3C-4925-9060-C7923A6E3889}" srcId="{70D2F953-369D-4A3F-84BF-BA77806A78E5}" destId="{3209FDB9-9EB0-4259-B835-5E220B876984}" srcOrd="0" destOrd="0" parTransId="{8892D9FA-BA39-46B8-89A9-350EB4C5A800}" sibTransId="{2C479399-6B34-49EF-884D-A6ACC9E7D158}"/>
    <dgm:cxn modelId="{4A8066C8-5BB0-4F92-849A-53827707250C}" type="presOf" srcId="{3209FDB9-9EB0-4259-B835-5E220B876984}" destId="{76438B29-EFF6-48F0-A227-011B1AF093CE}" srcOrd="1" destOrd="0" presId="urn:microsoft.com/office/officeart/2005/8/layout/vList4"/>
    <dgm:cxn modelId="{68B19814-DA20-4ECD-B518-EE550C3552B4}" type="presOf" srcId="{CDC76A8E-4542-4400-92B7-6614053BDA3F}" destId="{20BD6920-DAAB-45B8-BCF7-EAE1A2A6F2A9}" srcOrd="1" destOrd="0" presId="urn:microsoft.com/office/officeart/2005/8/layout/vList4"/>
    <dgm:cxn modelId="{5058B7DE-BF0D-4E25-B9D9-9B1EA4574182}" srcId="{70D2F953-369D-4A3F-84BF-BA77806A78E5}" destId="{D9354439-509A-4A34-AC09-5859328965B6}" srcOrd="1" destOrd="0" parTransId="{3E476245-F1F4-481C-8C44-8D3EE9214B83}" sibTransId="{45D4FB64-09CA-4018-9DA1-603C0E37F34C}"/>
    <dgm:cxn modelId="{883A1200-4F5F-42D4-9B6A-B52CCA21DECA}" type="presOf" srcId="{3F94A12A-AD96-4479-92B2-27A5C0AA2A34}" destId="{4121B7E0-DD1C-4A18-9115-457FCD08701A}" srcOrd="1" destOrd="0" presId="urn:microsoft.com/office/officeart/2005/8/layout/vList4"/>
    <dgm:cxn modelId="{266BA377-FF89-474C-BB99-13FCBC6BBF95}" type="presParOf" srcId="{F41AC013-3246-49CD-8367-C488C93A3034}" destId="{0134A140-B3FB-4BAE-B9E7-3AB92ACB682F}" srcOrd="0" destOrd="0" presId="urn:microsoft.com/office/officeart/2005/8/layout/vList4"/>
    <dgm:cxn modelId="{22CB4001-1296-491F-A92E-B3F568C34A6C}" type="presParOf" srcId="{0134A140-B3FB-4BAE-B9E7-3AB92ACB682F}" destId="{8E860047-6F7C-4B0D-A34D-47C02837B469}" srcOrd="0" destOrd="0" presId="urn:microsoft.com/office/officeart/2005/8/layout/vList4"/>
    <dgm:cxn modelId="{91F9C005-4E05-407E-9D87-6D021D2CB340}" type="presParOf" srcId="{0134A140-B3FB-4BAE-B9E7-3AB92ACB682F}" destId="{CA8E5EC6-D9B3-4411-87ED-3F79E7600CA1}" srcOrd="1" destOrd="0" presId="urn:microsoft.com/office/officeart/2005/8/layout/vList4"/>
    <dgm:cxn modelId="{C67BD412-A6BA-4CE8-9619-CAEF957DD1FC}" type="presParOf" srcId="{0134A140-B3FB-4BAE-B9E7-3AB92ACB682F}" destId="{76438B29-EFF6-48F0-A227-011B1AF093CE}" srcOrd="2" destOrd="0" presId="urn:microsoft.com/office/officeart/2005/8/layout/vList4"/>
    <dgm:cxn modelId="{6F3894C6-BE74-47B0-91B8-DA723C339CBC}" type="presParOf" srcId="{F41AC013-3246-49CD-8367-C488C93A3034}" destId="{B93530DE-5AFC-4765-9B11-38E709660B29}" srcOrd="1" destOrd="0" presId="urn:microsoft.com/office/officeart/2005/8/layout/vList4"/>
    <dgm:cxn modelId="{C35991FC-BC2C-4B58-A13F-976BB26F40C6}" type="presParOf" srcId="{F41AC013-3246-49CD-8367-C488C93A3034}" destId="{78219B74-13FC-4EEC-BB1F-D1C18AB6EDC8}" srcOrd="2" destOrd="0" presId="urn:microsoft.com/office/officeart/2005/8/layout/vList4"/>
    <dgm:cxn modelId="{25859543-0CAB-40F8-8140-6D1D3037679C}" type="presParOf" srcId="{78219B74-13FC-4EEC-BB1F-D1C18AB6EDC8}" destId="{EA5EA902-8E20-4746-8DE9-5BE677C83B98}" srcOrd="0" destOrd="0" presId="urn:microsoft.com/office/officeart/2005/8/layout/vList4"/>
    <dgm:cxn modelId="{59D87D35-FBF9-47AA-A196-61A698E0D270}" type="presParOf" srcId="{78219B74-13FC-4EEC-BB1F-D1C18AB6EDC8}" destId="{AF9DC707-2689-4C36-8CE7-BB2DC2F0F0FA}" srcOrd="1" destOrd="0" presId="urn:microsoft.com/office/officeart/2005/8/layout/vList4"/>
    <dgm:cxn modelId="{89B61B8D-B374-4C7F-A395-61DBC8E7E4E4}" type="presParOf" srcId="{78219B74-13FC-4EEC-BB1F-D1C18AB6EDC8}" destId="{E72A5F3D-FA86-48D6-A203-7C0FF75E4106}" srcOrd="2" destOrd="0" presId="urn:microsoft.com/office/officeart/2005/8/layout/vList4"/>
    <dgm:cxn modelId="{A5902301-5EFE-435D-B467-AA072DE56199}" type="presParOf" srcId="{F41AC013-3246-49CD-8367-C488C93A3034}" destId="{F8213E23-231E-43AA-BD82-699B2AA51D84}" srcOrd="3" destOrd="0" presId="urn:microsoft.com/office/officeart/2005/8/layout/vList4"/>
    <dgm:cxn modelId="{56A233DE-25A8-4D58-A31B-4150AF715E5A}" type="presParOf" srcId="{F41AC013-3246-49CD-8367-C488C93A3034}" destId="{DCDC1B3B-1B7D-4CAC-A429-2B117CF31A8B}" srcOrd="4" destOrd="0" presId="urn:microsoft.com/office/officeart/2005/8/layout/vList4"/>
    <dgm:cxn modelId="{579DAFA7-6FDD-475C-A848-A7A05E6B0C1E}" type="presParOf" srcId="{DCDC1B3B-1B7D-4CAC-A429-2B117CF31A8B}" destId="{DBB23A45-DE86-489B-9908-7890532A5B82}" srcOrd="0" destOrd="0" presId="urn:microsoft.com/office/officeart/2005/8/layout/vList4"/>
    <dgm:cxn modelId="{2AAD5412-4026-4B2D-9616-6EB9B46B198D}" type="presParOf" srcId="{DCDC1B3B-1B7D-4CAC-A429-2B117CF31A8B}" destId="{6C6576F7-45C6-42CF-AEE8-1EF0A0A9CCAC}" srcOrd="1" destOrd="0" presId="urn:microsoft.com/office/officeart/2005/8/layout/vList4"/>
    <dgm:cxn modelId="{7B5C3366-1A30-46F4-A8BE-B9FD8C41E807}" type="presParOf" srcId="{DCDC1B3B-1B7D-4CAC-A429-2B117CF31A8B}" destId="{4121B7E0-DD1C-4A18-9115-457FCD08701A}" srcOrd="2" destOrd="0" presId="urn:microsoft.com/office/officeart/2005/8/layout/vList4"/>
    <dgm:cxn modelId="{A0EB8E24-1DB6-46F0-8A45-E29E96DF35F6}" type="presParOf" srcId="{F41AC013-3246-49CD-8367-C488C93A3034}" destId="{680B8E43-12E1-44A6-BBAD-2E0AA6BB8678}" srcOrd="5" destOrd="0" presId="urn:microsoft.com/office/officeart/2005/8/layout/vList4"/>
    <dgm:cxn modelId="{36DCD562-D439-4C1B-90E9-C8D37B4394DA}" type="presParOf" srcId="{F41AC013-3246-49CD-8367-C488C93A3034}" destId="{61E36DDF-E804-46C2-B52C-A6266BF66415}" srcOrd="6" destOrd="0" presId="urn:microsoft.com/office/officeart/2005/8/layout/vList4"/>
    <dgm:cxn modelId="{6A144459-7026-4A8B-9451-B28948A301A3}" type="presParOf" srcId="{61E36DDF-E804-46C2-B52C-A6266BF66415}" destId="{AE82053D-8F93-4C5A-BDF0-597C9A515578}" srcOrd="0" destOrd="0" presId="urn:microsoft.com/office/officeart/2005/8/layout/vList4"/>
    <dgm:cxn modelId="{B7DA5362-8817-451E-8F35-86420F55759C}" type="presParOf" srcId="{61E36DDF-E804-46C2-B52C-A6266BF66415}" destId="{3B7B75D4-A306-4FBD-8EC6-4BCFC79B7D7D}" srcOrd="1" destOrd="0" presId="urn:microsoft.com/office/officeart/2005/8/layout/vList4"/>
    <dgm:cxn modelId="{18964CF8-F582-413D-BF3A-62AABE247741}" type="presParOf" srcId="{61E36DDF-E804-46C2-B52C-A6266BF66415}" destId="{20BD6920-DAAB-45B8-BCF7-EAE1A2A6F2A9}" srcOrd="2" destOrd="0" presId="urn:microsoft.com/office/officeart/2005/8/layout/vList4"/>
  </dgm:cxnLst>
  <dgm:bg/>
  <dgm:whole/>
</dgm:dataModel>
</file>

<file path=ppt/diagrams/data7.xml><?xml version="1.0" encoding="utf-8"?>
<dgm:dataModel xmlns:dgm="http://schemas.openxmlformats.org/drawingml/2006/diagram" xmlns:a="http://schemas.openxmlformats.org/drawingml/2006/main">
  <dgm:ptLst>
    <dgm:pt modelId="{251B75B6-2E1A-40BA-9698-7AB9726A207F}" type="doc">
      <dgm:prSet loTypeId="urn:microsoft.com/office/officeart/2005/8/layout/arrow5" loCatId="process" qsTypeId="urn:microsoft.com/office/officeart/2005/8/quickstyle/3d3" qsCatId="3D" csTypeId="urn:microsoft.com/office/officeart/2005/8/colors/colorful5" csCatId="colorful" phldr="1"/>
      <dgm:spPr/>
      <dgm:t>
        <a:bodyPr/>
        <a:lstStyle/>
        <a:p>
          <a:endParaRPr lang="es-ES"/>
        </a:p>
      </dgm:t>
    </dgm:pt>
    <dgm:pt modelId="{0F8F763F-3B44-4151-A3F4-87EA9FA46753}">
      <dgm:prSet phldrT="[Texto]"/>
      <dgm:spPr/>
      <dgm:t>
        <a:bodyPr/>
        <a:lstStyle/>
        <a:p>
          <a:r>
            <a:rPr lang="es-MX" dirty="0" smtClean="0">
              <a:solidFill>
                <a:schemeClr val="bg1"/>
              </a:solidFill>
              <a:effectLst>
                <a:outerShdw blurRad="38100" dist="38100" dir="2700000" algn="tl">
                  <a:srgbClr val="000000">
                    <a:alpha val="43137"/>
                  </a:srgbClr>
                </a:outerShdw>
              </a:effectLst>
              <a:latin typeface="Arial Black" pitchFamily="34" charset="0"/>
            </a:rPr>
            <a:t>Considera a la sociedad como un conjunto de partes  que funcionan para mantener el conjunto </a:t>
          </a:r>
          <a:endParaRPr lang="es-ES" dirty="0">
            <a:solidFill>
              <a:schemeClr val="bg1"/>
            </a:solidFill>
            <a:effectLst>
              <a:outerShdw blurRad="38100" dist="38100" dir="2700000" algn="tl">
                <a:srgbClr val="000000">
                  <a:alpha val="43137"/>
                </a:srgbClr>
              </a:outerShdw>
            </a:effectLst>
            <a:latin typeface="Arial Black" pitchFamily="34" charset="0"/>
          </a:endParaRPr>
        </a:p>
      </dgm:t>
    </dgm:pt>
    <dgm:pt modelId="{EC12B792-2C20-478B-9EE7-A374D136ED79}" type="parTrans" cxnId="{17ED1D9C-C635-4979-94E1-A682D5B03D12}">
      <dgm:prSet/>
      <dgm:spPr/>
      <dgm:t>
        <a:bodyPr/>
        <a:lstStyle/>
        <a:p>
          <a:endParaRPr lang="es-ES">
            <a:solidFill>
              <a:schemeClr val="bg1"/>
            </a:solidFill>
            <a:effectLst>
              <a:outerShdw blurRad="38100" dist="38100" dir="2700000" algn="tl">
                <a:srgbClr val="000000">
                  <a:alpha val="43137"/>
                </a:srgbClr>
              </a:outerShdw>
            </a:effectLst>
            <a:latin typeface="Arial Black" pitchFamily="34" charset="0"/>
          </a:endParaRPr>
        </a:p>
      </dgm:t>
    </dgm:pt>
    <dgm:pt modelId="{76E06CF9-5E4A-441D-B6FD-E1B3C9299C4C}" type="sibTrans" cxnId="{17ED1D9C-C635-4979-94E1-A682D5B03D12}">
      <dgm:prSet/>
      <dgm:spPr/>
      <dgm:t>
        <a:bodyPr/>
        <a:lstStyle/>
        <a:p>
          <a:endParaRPr lang="es-ES">
            <a:solidFill>
              <a:schemeClr val="bg1"/>
            </a:solidFill>
            <a:effectLst>
              <a:outerShdw blurRad="38100" dist="38100" dir="2700000" algn="tl">
                <a:srgbClr val="000000">
                  <a:alpha val="43137"/>
                </a:srgbClr>
              </a:outerShdw>
            </a:effectLst>
            <a:latin typeface="Arial Black" pitchFamily="34" charset="0"/>
          </a:endParaRPr>
        </a:p>
      </dgm:t>
    </dgm:pt>
    <dgm:pt modelId="{E13A627C-F4E7-4803-93DC-3AF564F243AB}">
      <dgm:prSet phldrT="[Texto]"/>
      <dgm:spPr/>
      <dgm:t>
        <a:bodyPr/>
        <a:lstStyle/>
        <a:p>
          <a:r>
            <a:rPr lang="es-MX" dirty="0" smtClean="0">
              <a:solidFill>
                <a:schemeClr val="bg1"/>
              </a:solidFill>
              <a:effectLst>
                <a:outerShdw blurRad="38100" dist="38100" dir="2700000" algn="tl">
                  <a:srgbClr val="000000">
                    <a:alpha val="43137"/>
                  </a:srgbClr>
                </a:outerShdw>
              </a:effectLst>
              <a:latin typeface="Arial Black" pitchFamily="34" charset="0"/>
            </a:rPr>
            <a:t>El mal funcionamiento de una parte obliga al reajuste de las otras.</a:t>
          </a:r>
          <a:endParaRPr lang="es-ES" dirty="0">
            <a:solidFill>
              <a:schemeClr val="bg1"/>
            </a:solidFill>
            <a:effectLst>
              <a:outerShdw blurRad="38100" dist="38100" dir="2700000" algn="tl">
                <a:srgbClr val="000000">
                  <a:alpha val="43137"/>
                </a:srgbClr>
              </a:outerShdw>
            </a:effectLst>
            <a:latin typeface="Arial Black" pitchFamily="34" charset="0"/>
          </a:endParaRPr>
        </a:p>
      </dgm:t>
    </dgm:pt>
    <dgm:pt modelId="{16056912-7221-4D71-AB5D-9A27CF5E14FC}" type="parTrans" cxnId="{B19E5F41-D9F5-42EA-AE37-38BD1CAABF98}">
      <dgm:prSet/>
      <dgm:spPr/>
      <dgm:t>
        <a:bodyPr/>
        <a:lstStyle/>
        <a:p>
          <a:endParaRPr lang="es-ES">
            <a:solidFill>
              <a:schemeClr val="bg1"/>
            </a:solidFill>
            <a:effectLst>
              <a:outerShdw blurRad="38100" dist="38100" dir="2700000" algn="tl">
                <a:srgbClr val="000000">
                  <a:alpha val="43137"/>
                </a:srgbClr>
              </a:outerShdw>
            </a:effectLst>
            <a:latin typeface="Arial Black" pitchFamily="34" charset="0"/>
          </a:endParaRPr>
        </a:p>
      </dgm:t>
    </dgm:pt>
    <dgm:pt modelId="{E9B20014-6FE1-47DE-A03B-CACF729B1E04}" type="sibTrans" cxnId="{B19E5F41-D9F5-42EA-AE37-38BD1CAABF98}">
      <dgm:prSet/>
      <dgm:spPr/>
      <dgm:t>
        <a:bodyPr/>
        <a:lstStyle/>
        <a:p>
          <a:endParaRPr lang="es-ES">
            <a:solidFill>
              <a:schemeClr val="bg1"/>
            </a:solidFill>
            <a:effectLst>
              <a:outerShdw blurRad="38100" dist="38100" dir="2700000" algn="tl">
                <a:srgbClr val="000000">
                  <a:alpha val="43137"/>
                </a:srgbClr>
              </a:outerShdw>
            </a:effectLst>
            <a:latin typeface="Arial Black" pitchFamily="34" charset="0"/>
          </a:endParaRPr>
        </a:p>
      </dgm:t>
    </dgm:pt>
    <dgm:pt modelId="{1A4A391C-8736-4834-A18B-E7E942E2D1C8}" type="pres">
      <dgm:prSet presAssocID="{251B75B6-2E1A-40BA-9698-7AB9726A207F}" presName="diagram" presStyleCnt="0">
        <dgm:presLayoutVars>
          <dgm:dir/>
          <dgm:resizeHandles val="exact"/>
        </dgm:presLayoutVars>
      </dgm:prSet>
      <dgm:spPr/>
      <dgm:t>
        <a:bodyPr/>
        <a:lstStyle/>
        <a:p>
          <a:endParaRPr lang="es-MX"/>
        </a:p>
      </dgm:t>
    </dgm:pt>
    <dgm:pt modelId="{9426C86A-1C22-420D-8873-6023986F3A2D}" type="pres">
      <dgm:prSet presAssocID="{0F8F763F-3B44-4151-A3F4-87EA9FA46753}" presName="arrow" presStyleLbl="node1" presStyleIdx="0" presStyleCnt="2" custRadScaleRad="102536" custRadScaleInc="-7056">
        <dgm:presLayoutVars>
          <dgm:bulletEnabled val="1"/>
        </dgm:presLayoutVars>
      </dgm:prSet>
      <dgm:spPr/>
      <dgm:t>
        <a:bodyPr/>
        <a:lstStyle/>
        <a:p>
          <a:endParaRPr lang="es-ES"/>
        </a:p>
      </dgm:t>
    </dgm:pt>
    <dgm:pt modelId="{819D91AB-9464-4933-9844-BFE6958E32C1}" type="pres">
      <dgm:prSet presAssocID="{E13A627C-F4E7-4803-93DC-3AF564F243AB}" presName="arrow" presStyleLbl="node1" presStyleIdx="1" presStyleCnt="2" custRadScaleRad="100791" custRadScaleInc="4927">
        <dgm:presLayoutVars>
          <dgm:bulletEnabled val="1"/>
        </dgm:presLayoutVars>
      </dgm:prSet>
      <dgm:spPr/>
      <dgm:t>
        <a:bodyPr/>
        <a:lstStyle/>
        <a:p>
          <a:endParaRPr lang="es-ES"/>
        </a:p>
      </dgm:t>
    </dgm:pt>
  </dgm:ptLst>
  <dgm:cxnLst>
    <dgm:cxn modelId="{17ED1D9C-C635-4979-94E1-A682D5B03D12}" srcId="{251B75B6-2E1A-40BA-9698-7AB9726A207F}" destId="{0F8F763F-3B44-4151-A3F4-87EA9FA46753}" srcOrd="0" destOrd="0" parTransId="{EC12B792-2C20-478B-9EE7-A374D136ED79}" sibTransId="{76E06CF9-5E4A-441D-B6FD-E1B3C9299C4C}"/>
    <dgm:cxn modelId="{5FA654B7-CC71-49A8-AEEC-CADF174C9C22}" type="presOf" srcId="{0F8F763F-3B44-4151-A3F4-87EA9FA46753}" destId="{9426C86A-1C22-420D-8873-6023986F3A2D}" srcOrd="0" destOrd="0" presId="urn:microsoft.com/office/officeart/2005/8/layout/arrow5"/>
    <dgm:cxn modelId="{805C641E-2F0E-4DA1-B076-D4BC5D15A57F}" type="presOf" srcId="{E13A627C-F4E7-4803-93DC-3AF564F243AB}" destId="{819D91AB-9464-4933-9844-BFE6958E32C1}" srcOrd="0" destOrd="0" presId="urn:microsoft.com/office/officeart/2005/8/layout/arrow5"/>
    <dgm:cxn modelId="{B19E5F41-D9F5-42EA-AE37-38BD1CAABF98}" srcId="{251B75B6-2E1A-40BA-9698-7AB9726A207F}" destId="{E13A627C-F4E7-4803-93DC-3AF564F243AB}" srcOrd="1" destOrd="0" parTransId="{16056912-7221-4D71-AB5D-9A27CF5E14FC}" sibTransId="{E9B20014-6FE1-47DE-A03B-CACF729B1E04}"/>
    <dgm:cxn modelId="{6D22612E-F164-45D1-9223-321129FAAC01}" type="presOf" srcId="{251B75B6-2E1A-40BA-9698-7AB9726A207F}" destId="{1A4A391C-8736-4834-A18B-E7E942E2D1C8}" srcOrd="0" destOrd="0" presId="urn:microsoft.com/office/officeart/2005/8/layout/arrow5"/>
    <dgm:cxn modelId="{F5230CA9-E410-48C5-8169-AAE8E5096787}" type="presParOf" srcId="{1A4A391C-8736-4834-A18B-E7E942E2D1C8}" destId="{9426C86A-1C22-420D-8873-6023986F3A2D}" srcOrd="0" destOrd="0" presId="urn:microsoft.com/office/officeart/2005/8/layout/arrow5"/>
    <dgm:cxn modelId="{5E4BF04D-17BA-437A-8ACD-7ACA0A92C360}" type="presParOf" srcId="{1A4A391C-8736-4834-A18B-E7E942E2D1C8}" destId="{819D91AB-9464-4933-9844-BFE6958E32C1}" srcOrd="1" destOrd="0" presId="urn:microsoft.com/office/officeart/2005/8/layout/arrow5"/>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8AF661B-503F-4B76-B431-D0D2A2EA675B}" type="datetimeFigureOut">
              <a:rPr lang="es-MX"/>
              <a:pPr>
                <a:defRPr/>
              </a:pPr>
              <a:t>03/09/2011</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F83B3CB-08FB-4424-9624-4E3CC71202A4}"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p:cNvSpPr>
          <p:nvPr>
            <p:ph type="sldImg"/>
          </p:nvPr>
        </p:nvSpPr>
        <p:spPr bwMode="auto">
          <a:noFill/>
          <a:ln>
            <a:solidFill>
              <a:srgbClr val="000000"/>
            </a:solidFill>
            <a:miter lim="800000"/>
            <a:headEnd/>
            <a:tailEnd/>
          </a:ln>
        </p:spPr>
      </p:sp>
      <p:sp>
        <p:nvSpPr>
          <p:cNvPr id="2867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2867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B30C399-D004-4C45-B9CC-0EF415431158}" type="slidenum">
              <a:rPr lang="es-MX"/>
              <a:pPr fontAlgn="base">
                <a:spcBef>
                  <a:spcPct val="0"/>
                </a:spcBef>
                <a:spcAft>
                  <a:spcPct val="0"/>
                </a:spcAft>
              </a:pPr>
              <a:t>17</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Marcador de imagen de diapositiva"/>
          <p:cNvSpPr>
            <a:spLocks noGrp="1" noRot="1" noChangeAspect="1"/>
          </p:cNvSpPr>
          <p:nvPr>
            <p:ph type="sldImg"/>
          </p:nvPr>
        </p:nvSpPr>
        <p:spPr bwMode="auto">
          <a:noFill/>
          <a:ln>
            <a:solidFill>
              <a:srgbClr val="000000"/>
            </a:solidFill>
            <a:miter lim="800000"/>
            <a:headEnd/>
            <a:tailEnd/>
          </a:ln>
        </p:spPr>
      </p:sp>
      <p:sp>
        <p:nvSpPr>
          <p:cNvPr id="3072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072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07E4EA-F4E5-4185-A92C-25C04068288E}" type="slidenum">
              <a:rPr lang="es-MX"/>
              <a:pPr fontAlgn="base">
                <a:spcBef>
                  <a:spcPct val="0"/>
                </a:spcBef>
                <a:spcAft>
                  <a:spcPct val="0"/>
                </a:spcAft>
              </a:pPr>
              <a:t>18</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Marcador de imagen de diapositiva"/>
          <p:cNvSpPr>
            <a:spLocks noGrp="1" noRot="1" noChangeAspect="1"/>
          </p:cNvSpPr>
          <p:nvPr>
            <p:ph type="sldImg"/>
          </p:nvPr>
        </p:nvSpPr>
        <p:spPr bwMode="auto">
          <a:noFill/>
          <a:ln>
            <a:solidFill>
              <a:srgbClr val="000000"/>
            </a:solidFill>
            <a:miter lim="800000"/>
            <a:headEnd/>
            <a:tailEnd/>
          </a:ln>
        </p:spPr>
      </p:sp>
      <p:sp>
        <p:nvSpPr>
          <p:cNvPr id="3277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277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19429F-4789-4A8C-9147-98FFA5867EC8}" type="slidenum">
              <a:rPr lang="es-MX"/>
              <a:pPr fontAlgn="base">
                <a:spcBef>
                  <a:spcPct val="0"/>
                </a:spcBef>
                <a:spcAft>
                  <a:spcPct val="0"/>
                </a:spcAft>
              </a:pPr>
              <a:t>19</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Marcador de imagen de diapositiva"/>
          <p:cNvSpPr>
            <a:spLocks noGrp="1" noRot="1" noChangeAspect="1"/>
          </p:cNvSpPr>
          <p:nvPr>
            <p:ph type="sldImg"/>
          </p:nvPr>
        </p:nvSpPr>
        <p:spPr bwMode="auto">
          <a:noFill/>
          <a:ln>
            <a:solidFill>
              <a:srgbClr val="000000"/>
            </a:solidFill>
            <a:miter lim="800000"/>
            <a:headEnd/>
            <a:tailEnd/>
          </a:ln>
        </p:spPr>
      </p:sp>
      <p:sp>
        <p:nvSpPr>
          <p:cNvPr id="34818"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4819"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4B8C2E-F51E-436C-BC5B-3051DB2F96DC}" type="slidenum">
              <a:rPr lang="es-MX"/>
              <a:pPr fontAlgn="base">
                <a:spcBef>
                  <a:spcPct val="0"/>
                </a:spcBef>
                <a:spcAft>
                  <a:spcPct val="0"/>
                </a:spcAft>
              </a:pPr>
              <a:t>20</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p:cNvSpPr>
          <p:nvPr>
            <p:ph type="sldImg"/>
          </p:nvPr>
        </p:nvSpPr>
        <p:spPr bwMode="auto">
          <a:noFill/>
          <a:ln>
            <a:solidFill>
              <a:srgbClr val="000000"/>
            </a:solidFill>
            <a:miter lim="800000"/>
            <a:headEnd/>
            <a:tailEnd/>
          </a:ln>
        </p:spPr>
      </p:sp>
      <p:sp>
        <p:nvSpPr>
          <p:cNvPr id="3686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3686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217132-E2CD-47AC-9C9C-D4ED597E6FFD}" type="slidenum">
              <a:rPr lang="es-MX"/>
              <a:pPr fontAlgn="base">
                <a:spcBef>
                  <a:spcPct val="0"/>
                </a:spcBef>
                <a:spcAft>
                  <a:spcPct val="0"/>
                </a:spcAft>
              </a:pPr>
              <a:t>22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6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9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10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C79A9269-2BC3-4DFF-B65D-9F175A652476}" type="datetimeFigureOut">
              <a:rPr lang="es-MX"/>
              <a:pPr>
                <a:defRPr/>
              </a:pPr>
              <a:t>03/09/2011</a:t>
            </a:fld>
            <a:endParaRPr lang="es-MX"/>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s-MX"/>
          </a:p>
        </p:txBody>
      </p:sp>
      <p:sp>
        <p:nvSpPr>
          <p:cNvPr id="11" name="28 Marcador de número de diapositiva"/>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2817D6DE-210C-4618-B512-86AE16AE8350}" type="slidenum">
              <a:rPr lang="es-MX"/>
              <a:pPr>
                <a:defRPr/>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905AA251-DE0C-4109-82E5-60434105636A}" type="datetimeFigureOut">
              <a:rPr lang="es-MX"/>
              <a:pPr>
                <a:defRPr/>
              </a:pPr>
              <a:t>03/09/2011</a:t>
            </a:fld>
            <a:endParaRPr lang="es-MX"/>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32DD677A-8C8E-457B-AB99-09A978357847}"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6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fld id="{B54EED81-2B98-4DA9-9705-8CFAE5D80FC7}" type="datetimeFigureOut">
              <a:rPr lang="es-MX"/>
              <a:pPr>
                <a:defRPr/>
              </a:pPr>
              <a:t>03/09/2011</a:t>
            </a:fld>
            <a:endParaRPr lang="es-MX"/>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3DFE0FAB-62D9-42FB-8094-CAE20E099D46}" type="slidenum">
              <a:rPr lang="es-MX"/>
              <a:pPr>
                <a:defRPr/>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007EF55B-CC2C-41D6-91F6-9D141A3445D2}" type="datetimeFigureOut">
              <a:rPr lang="es-MX"/>
              <a:pPr>
                <a:defRPr/>
              </a:pPr>
              <a:t>03/09/2011</a:t>
            </a:fld>
            <a:endParaRPr lang="es-MX"/>
          </a:p>
        </p:txBody>
      </p:sp>
      <p:sp>
        <p:nvSpPr>
          <p:cNvPr id="5" name="2 Marcador de pie de página"/>
          <p:cNvSpPr>
            <a:spLocks noGrp="1"/>
          </p:cNvSpPr>
          <p:nvPr>
            <p:ph type="ftr" sz="quarter" idx="11"/>
          </p:nvPr>
        </p:nvSpPr>
        <p:spPr/>
        <p:txBody>
          <a:bodyPr/>
          <a:lstStyle>
            <a:lvl1pPr>
              <a:defRPr/>
            </a:lvl1pPr>
          </a:lstStyle>
          <a:p>
            <a:pPr>
              <a:defRPr/>
            </a:pPr>
            <a:endParaRPr lang="es-MX"/>
          </a:p>
        </p:txBody>
      </p:sp>
      <p:sp>
        <p:nvSpPr>
          <p:cNvPr id="6" name="22 Marcador de número de diapositiva"/>
          <p:cNvSpPr>
            <a:spLocks noGrp="1"/>
          </p:cNvSpPr>
          <p:nvPr>
            <p:ph type="sldNum" sz="quarter" idx="12"/>
          </p:nvPr>
        </p:nvSpPr>
        <p:spPr/>
        <p:txBody>
          <a:bodyPr/>
          <a:lstStyle>
            <a:lvl1pPr>
              <a:defRPr/>
            </a:lvl1pPr>
          </a:lstStyle>
          <a:p>
            <a:pPr>
              <a:defRPr/>
            </a:pPr>
            <a:fld id="{D8EB17CB-92F2-48C4-854A-E44A49350607}"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fld id="{9C5845FE-9F4E-455E-8EE2-170ECA027E6B}" type="datetimeFigureOut">
              <a:rPr lang="es-MX"/>
              <a:pPr>
                <a:defRPr/>
              </a:pPr>
              <a:t>03/09/2011</a:t>
            </a:fld>
            <a:endParaRPr lang="es-MX"/>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4680EB68-A4EB-4EBB-8411-FF994908A0B0}" type="slidenum">
              <a:rPr lang="es-MX"/>
              <a:pPr>
                <a:defRPr/>
              </a:pPr>
              <a:t>‹Nº›</a:t>
            </a:fld>
            <a:endParaRPr lang="es-MX"/>
          </a:p>
        </p:txBody>
      </p:sp>
      <p:sp>
        <p:nvSpPr>
          <p:cNvPr id="9" name="13 Marcador de pie de página"/>
          <p:cNvSpPr>
            <a:spLocks noGrp="1"/>
          </p:cNvSpPr>
          <p:nvPr>
            <p:ph type="ftr" sz="quarter" idx="12"/>
          </p:nvPr>
        </p:nvSpPr>
        <p:spPr/>
        <p:txBody>
          <a:bodyPr/>
          <a:lstStyle>
            <a:lvl1pPr>
              <a:defRPr/>
            </a:lvl1pPr>
          </a:lstStyle>
          <a:p>
            <a:pPr>
              <a:defRPr/>
            </a:pPr>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fld id="{490E377C-F93C-4CE4-B656-A6F0E9675744}" type="datetimeFigureOut">
              <a:rPr lang="es-MX"/>
              <a:pPr>
                <a:defRPr/>
              </a:pPr>
              <a:t>03/09/2011</a:t>
            </a:fld>
            <a:endParaRPr lang="es-MX"/>
          </a:p>
        </p:txBody>
      </p:sp>
      <p:sp>
        <p:nvSpPr>
          <p:cNvPr id="6" name="9 Marcador de número de diapositiva"/>
          <p:cNvSpPr>
            <a:spLocks noGrp="1"/>
          </p:cNvSpPr>
          <p:nvPr>
            <p:ph type="sldNum" sz="quarter" idx="11"/>
          </p:nvPr>
        </p:nvSpPr>
        <p:spPr/>
        <p:txBody>
          <a:bodyPr rtlCol="0"/>
          <a:lstStyle>
            <a:lvl1pPr>
              <a:defRPr/>
            </a:lvl1pPr>
          </a:lstStyle>
          <a:p>
            <a:pPr>
              <a:defRPr/>
            </a:pPr>
            <a:fld id="{9A32B0E1-E5B2-40AC-A24F-451FF4DD55F0}" type="slidenum">
              <a:rPr lang="es-MX"/>
              <a:pPr>
                <a:defRPr/>
              </a:pPr>
              <a:t>‹Nº›</a:t>
            </a:fld>
            <a:endParaRPr lang="es-MX"/>
          </a:p>
        </p:txBody>
      </p:sp>
      <p:sp>
        <p:nvSpPr>
          <p:cNvPr id="7" name="11 Marcador de pie de página"/>
          <p:cNvSpPr>
            <a:spLocks noGrp="1"/>
          </p:cNvSpPr>
          <p:nvPr>
            <p:ph type="ftr" sz="quarter" idx="12"/>
          </p:nvPr>
        </p:nvSpPr>
        <p:spPr/>
        <p:txBody>
          <a:bodyPr rtlCol="0"/>
          <a:lstStyle>
            <a:lvl1pPr>
              <a:defRPr/>
            </a:lvl1pPr>
          </a:lstStyle>
          <a:p>
            <a:pPr>
              <a:defRPr/>
            </a:pPr>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fld id="{2C5457EE-D29D-4B8C-965E-0D935608129A}" type="datetimeFigureOut">
              <a:rPr lang="es-MX"/>
              <a:pPr>
                <a:defRPr/>
              </a:pPr>
              <a:t>03/09/2011</a:t>
            </a:fld>
            <a:endParaRPr lang="es-MX"/>
          </a:p>
        </p:txBody>
      </p:sp>
      <p:sp>
        <p:nvSpPr>
          <p:cNvPr id="8" name="11 Marcador de número de diapositiva"/>
          <p:cNvSpPr>
            <a:spLocks noGrp="1"/>
          </p:cNvSpPr>
          <p:nvPr>
            <p:ph type="sldNum" sz="quarter" idx="11"/>
          </p:nvPr>
        </p:nvSpPr>
        <p:spPr/>
        <p:txBody>
          <a:bodyPr rtlCol="0"/>
          <a:lstStyle>
            <a:lvl1pPr>
              <a:defRPr/>
            </a:lvl1pPr>
          </a:lstStyle>
          <a:p>
            <a:pPr>
              <a:defRPr/>
            </a:pPr>
            <a:fld id="{87DA137F-8E51-4BD8-B489-24B85AAC5E24}" type="slidenum">
              <a:rPr lang="es-MX"/>
              <a:pPr>
                <a:defRPr/>
              </a:pPr>
              <a:t>‹Nº›</a:t>
            </a:fld>
            <a:endParaRPr lang="es-MX"/>
          </a:p>
        </p:txBody>
      </p:sp>
      <p:sp>
        <p:nvSpPr>
          <p:cNvPr id="9" name="13 Marcador de pie de página"/>
          <p:cNvSpPr>
            <a:spLocks noGrp="1"/>
          </p:cNvSpPr>
          <p:nvPr>
            <p:ph type="ftr" sz="quarter" idx="12"/>
          </p:nvPr>
        </p:nvSpPr>
        <p:spPr/>
        <p:txBody>
          <a:bodyPr rtlCol="0"/>
          <a:lstStyle>
            <a:lvl1pPr>
              <a:defRPr/>
            </a:lvl1pPr>
          </a:lstStyle>
          <a:p>
            <a:pPr>
              <a:defRPr/>
            </a:pPr>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fld id="{4B495F1A-6FB1-4DC2-885A-EE470AF09AB5}" type="datetimeFigureOut">
              <a:rPr lang="es-MX"/>
              <a:pPr>
                <a:defRPr/>
              </a:pPr>
              <a:t>03/09/2011</a:t>
            </a:fld>
            <a:endParaRPr lang="es-MX"/>
          </a:p>
        </p:txBody>
      </p:sp>
      <p:sp>
        <p:nvSpPr>
          <p:cNvPr id="4" name="2 Marcador de pie de página"/>
          <p:cNvSpPr>
            <a:spLocks noGrp="1"/>
          </p:cNvSpPr>
          <p:nvPr>
            <p:ph type="ftr" sz="quarter" idx="11"/>
          </p:nvPr>
        </p:nvSpPr>
        <p:spPr/>
        <p:txBody>
          <a:bodyPr/>
          <a:lstStyle>
            <a:lvl1pPr>
              <a:defRPr/>
            </a:lvl1pPr>
          </a:lstStyle>
          <a:p>
            <a:pPr>
              <a:defRPr/>
            </a:pPr>
            <a:endParaRPr lang="es-MX"/>
          </a:p>
        </p:txBody>
      </p:sp>
      <p:sp>
        <p:nvSpPr>
          <p:cNvPr id="5" name="22 Marcador de número de diapositiva"/>
          <p:cNvSpPr>
            <a:spLocks noGrp="1"/>
          </p:cNvSpPr>
          <p:nvPr>
            <p:ph type="sldNum" sz="quarter" idx="12"/>
          </p:nvPr>
        </p:nvSpPr>
        <p:spPr/>
        <p:txBody>
          <a:bodyPr/>
          <a:lstStyle>
            <a:lvl1pPr>
              <a:defRPr/>
            </a:lvl1pPr>
          </a:lstStyle>
          <a:p>
            <a:pPr>
              <a:defRPr/>
            </a:pPr>
            <a:fld id="{73EA1808-EF80-42F0-8208-EEF56F0241A1}"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a:defRPr/>
            </a:pPr>
            <a:fld id="{7F0DF92D-276E-4F0E-A4DD-0BF5AB9450C9}" type="datetimeFigureOut">
              <a:rPr lang="es-MX"/>
              <a:pPr>
                <a:defRPr/>
              </a:pPr>
              <a:t>03/09/2011</a:t>
            </a:fld>
            <a:endParaRPr lang="es-MX"/>
          </a:p>
        </p:txBody>
      </p:sp>
      <p:sp>
        <p:nvSpPr>
          <p:cNvPr id="3" name="2 Marcador de pie de página"/>
          <p:cNvSpPr>
            <a:spLocks noGrp="1"/>
          </p:cNvSpPr>
          <p:nvPr>
            <p:ph type="ftr" sz="quarter" idx="11"/>
          </p:nvPr>
        </p:nvSpPr>
        <p:spPr/>
        <p:txBody>
          <a:bodyPr/>
          <a:lstStyle>
            <a:lvl1pPr>
              <a:defRPr/>
            </a:lvl1pPr>
          </a:lstStyle>
          <a:p>
            <a:pPr>
              <a:defRPr/>
            </a:pPr>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39BD2CC9-90DA-4124-928F-0EF7E4B72CE1}"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9051B867-BF0A-431C-836B-C7A7707F0BE4}" type="datetimeFigureOut">
              <a:rPr lang="es-MX"/>
              <a:pPr>
                <a:defRPr/>
              </a:pPr>
              <a:t>03/09/2011</a:t>
            </a:fld>
            <a:endParaRPr lang="es-MX"/>
          </a:p>
        </p:txBody>
      </p:sp>
      <p:sp>
        <p:nvSpPr>
          <p:cNvPr id="6" name="2 Marcador de pie de página"/>
          <p:cNvSpPr>
            <a:spLocks noGrp="1"/>
          </p:cNvSpPr>
          <p:nvPr>
            <p:ph type="ftr" sz="quarter" idx="11"/>
          </p:nvPr>
        </p:nvSpPr>
        <p:spPr/>
        <p:txBody>
          <a:bodyPr/>
          <a:lstStyle>
            <a:lvl1pPr>
              <a:defRPr/>
            </a:lvl1pPr>
          </a:lstStyle>
          <a:p>
            <a:pPr>
              <a:defRPr/>
            </a:pPr>
            <a:endParaRPr lang="es-MX"/>
          </a:p>
        </p:txBody>
      </p:sp>
      <p:sp>
        <p:nvSpPr>
          <p:cNvPr id="7" name="22 Marcador de número de diapositiva"/>
          <p:cNvSpPr>
            <a:spLocks noGrp="1"/>
          </p:cNvSpPr>
          <p:nvPr>
            <p:ph type="sldNum" sz="quarter" idx="12"/>
          </p:nvPr>
        </p:nvSpPr>
        <p:spPr/>
        <p:txBody>
          <a:bodyPr/>
          <a:lstStyle>
            <a:lvl1pPr>
              <a:defRPr/>
            </a:lvl1pPr>
          </a:lstStyle>
          <a:p>
            <a:pPr>
              <a:defRPr/>
            </a:pPr>
            <a:fld id="{A2E89FF1-5834-46D4-B28C-23227F8BCDE8}"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7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8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9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10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fld id="{314A394C-A4EB-492A-A964-103DD44D40F7}" type="datetimeFigureOut">
              <a:rPr lang="es-MX"/>
              <a:pPr>
                <a:defRPr/>
              </a:pPr>
              <a:t>03/09/2011</a:t>
            </a:fld>
            <a:endParaRPr lang="es-MX"/>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smtClean="0"/>
            </a:lvl1pPr>
          </a:lstStyle>
          <a:p>
            <a:pPr>
              <a:defRPr/>
            </a:pPr>
            <a:fld id="{FA6854C2-759E-4950-B2DD-07604B70BA20}" type="slidenum">
              <a:rPr lang="es-MX"/>
              <a:pPr>
                <a:defRPr/>
              </a:pPr>
              <a:t>‹Nº›</a:t>
            </a:fld>
            <a:endParaRPr lang="es-MX"/>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endParaRPr lang="es-MX"/>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defRPr>
            </a:lvl1pPr>
          </a:lstStyle>
          <a:p>
            <a:pPr>
              <a:defRPr/>
            </a:pPr>
            <a:fld id="{55671E4B-91EF-4367-AFC3-6897244B442F}" type="datetimeFigureOut">
              <a:rPr lang="es-MX"/>
              <a:pPr>
                <a:defRPr/>
              </a:pPr>
              <a:t>03/09/2011</a:t>
            </a:fld>
            <a:endParaRPr lang="es-MX"/>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s-MX"/>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defRPr>
            </a:lvl1pPr>
          </a:lstStyle>
          <a:p>
            <a:pPr>
              <a:defRPr/>
            </a:pPr>
            <a:fld id="{C2178EB0-440C-4AD9-A542-B554323C61E5}"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864" r:id="rId1"/>
    <p:sldLayoutId id="2147483863" r:id="rId2"/>
    <p:sldLayoutId id="2147483865" r:id="rId3"/>
    <p:sldLayoutId id="2147483866" r:id="rId4"/>
    <p:sldLayoutId id="2147483867" r:id="rId5"/>
    <p:sldLayoutId id="2147483862" r:id="rId6"/>
    <p:sldLayoutId id="2147483868" r:id="rId7"/>
    <p:sldLayoutId id="2147483861" r:id="rId8"/>
    <p:sldLayoutId id="2147483869" r:id="rId9"/>
    <p:sldLayoutId id="2147483860" r:id="rId10"/>
    <p:sldLayoutId id="214748387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a:defRPr>
      </a:lvl2pPr>
      <a:lvl3pPr algn="l" rtl="0" fontAlgn="base">
        <a:spcBef>
          <a:spcPct val="0"/>
        </a:spcBef>
        <a:spcAft>
          <a:spcPct val="0"/>
        </a:spcAft>
        <a:defRPr sz="4400">
          <a:solidFill>
            <a:schemeClr val="tx2"/>
          </a:solidFill>
          <a:latin typeface="Tw Cen MT"/>
        </a:defRPr>
      </a:lvl3pPr>
      <a:lvl4pPr algn="l" rtl="0" fontAlgn="base">
        <a:spcBef>
          <a:spcPct val="0"/>
        </a:spcBef>
        <a:spcAft>
          <a:spcPct val="0"/>
        </a:spcAft>
        <a:defRPr sz="4400">
          <a:solidFill>
            <a:schemeClr val="tx2"/>
          </a:solidFill>
          <a:latin typeface="Tw Cen MT"/>
        </a:defRPr>
      </a:lvl4pPr>
      <a:lvl5pPr algn="l" rtl="0" fontAlgn="base">
        <a:spcBef>
          <a:spcPct val="0"/>
        </a:spcBef>
        <a:spcAft>
          <a:spcPct val="0"/>
        </a:spcAft>
        <a:defRPr sz="4400">
          <a:solidFill>
            <a:schemeClr val="tx2"/>
          </a:solidFill>
          <a:latin typeface="Tw Cen MT"/>
        </a:defRPr>
      </a:lvl5pPr>
      <a:lvl6pPr marL="457200" algn="l" rtl="0" fontAlgn="base">
        <a:spcBef>
          <a:spcPct val="0"/>
        </a:spcBef>
        <a:spcAft>
          <a:spcPct val="0"/>
        </a:spcAft>
        <a:defRPr sz="4400">
          <a:solidFill>
            <a:schemeClr val="tx2"/>
          </a:solidFill>
          <a:latin typeface="Tw Cen MT"/>
        </a:defRPr>
      </a:lvl6pPr>
      <a:lvl7pPr marL="914400" algn="l" rtl="0" fontAlgn="base">
        <a:spcBef>
          <a:spcPct val="0"/>
        </a:spcBef>
        <a:spcAft>
          <a:spcPct val="0"/>
        </a:spcAft>
        <a:defRPr sz="4400">
          <a:solidFill>
            <a:schemeClr val="tx2"/>
          </a:solidFill>
          <a:latin typeface="Tw Cen MT"/>
        </a:defRPr>
      </a:lvl7pPr>
      <a:lvl8pPr marL="1371600" algn="l" rtl="0" fontAlgn="base">
        <a:spcBef>
          <a:spcPct val="0"/>
        </a:spcBef>
        <a:spcAft>
          <a:spcPct val="0"/>
        </a:spcAft>
        <a:defRPr sz="4400">
          <a:solidFill>
            <a:schemeClr val="tx2"/>
          </a:solidFill>
          <a:latin typeface="Tw Cen MT"/>
        </a:defRPr>
      </a:lvl8pPr>
      <a:lvl9pPr marL="1828800" algn="l" rtl="0" fontAlgn="base">
        <a:spcBef>
          <a:spcPct val="0"/>
        </a:spcBef>
        <a:spcAft>
          <a:spcPct val="0"/>
        </a:spcAft>
        <a:defRPr sz="4400">
          <a:solidFill>
            <a:schemeClr val="tx2"/>
          </a:solidFill>
          <a:latin typeface="Tw Cen MT"/>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3.bp.blogspot.com/_03eoUay1ANA/TK07_3eMhRI/AAAAAAAAAII/Z0jdZima4MU/s1600/mente-.jpg"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8.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diagramData" Target="../diagrams/data7.xml"/><Relationship Id="rId7"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s.wikipedia.org/wiki/Archivo:Charles_Darwin_01.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es.wikipedia.org/wiki/Archivo:Alfred_Russel_Wallace.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es.wikipedia.org/wiki/Archivo:Francis_Galton_1850s.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s.wikipedia.org/wiki/Archivo:George_John_Romanes.jpg" TargetMode="External"/><Relationship Id="rId1" Type="http://schemas.openxmlformats.org/officeDocument/2006/relationships/slideLayout" Target="../slideLayouts/slideLayout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67000" y="404813"/>
            <a:ext cx="6477000" cy="6884987"/>
          </a:xfrm>
        </p:spPr>
        <p:txBody>
          <a:bodyPr>
            <a:normAutofit/>
          </a:bodyPr>
          <a:lstStyle/>
          <a:p>
            <a:pPr algn="ctr" fontAlgn="auto">
              <a:spcAft>
                <a:spcPts val="0"/>
              </a:spcAft>
              <a:defRPr/>
            </a:pPr>
            <a:r>
              <a:rPr lang="es-MX" dirty="0" smtClean="0"/>
              <a:t/>
            </a:r>
            <a:br>
              <a:rPr lang="es-MX" dirty="0" smtClean="0"/>
            </a:br>
            <a:r>
              <a:rPr lang="es-MX" dirty="0" smtClean="0"/>
              <a:t>PSICOLOGÍA I</a:t>
            </a:r>
            <a:br>
              <a:rPr lang="es-MX" dirty="0" smtClean="0"/>
            </a:br>
            <a:r>
              <a:rPr lang="es-MX" dirty="0" smtClean="0"/>
              <a:t>“EL FUNCIONALISMO”</a:t>
            </a:r>
            <a:br>
              <a:rPr lang="es-MX" dirty="0" smtClean="0"/>
            </a:br>
            <a:r>
              <a:rPr lang="es-MX" dirty="0"/>
              <a:t/>
            </a:r>
            <a:br>
              <a:rPr lang="es-MX" dirty="0"/>
            </a:br>
            <a:r>
              <a:rPr lang="es-MX" dirty="0" smtClean="0"/>
              <a:t>integrantes</a:t>
            </a:r>
            <a:r>
              <a:rPr lang="es-MX" dirty="0" smtClean="0"/>
              <a:t/>
            </a:r>
            <a:br>
              <a:rPr lang="es-MX" dirty="0" smtClean="0"/>
            </a:br>
            <a:r>
              <a:rPr lang="es-MX" dirty="0"/>
              <a:t/>
            </a:r>
            <a:br>
              <a:rPr lang="es-MX" dirty="0"/>
            </a:br>
            <a:endParaRPr lang="es-MX" dirty="0"/>
          </a:p>
        </p:txBody>
      </p:sp>
      <p:sp>
        <p:nvSpPr>
          <p:cNvPr id="14338" name="2 Subtítulo"/>
          <p:cNvSpPr>
            <a:spLocks noGrp="1"/>
          </p:cNvSpPr>
          <p:nvPr>
            <p:ph type="subTitle" idx="1"/>
          </p:nvPr>
        </p:nvSpPr>
        <p:spPr>
          <a:xfrm>
            <a:off x="2362200" y="6049963"/>
            <a:ext cx="6705600" cy="685800"/>
          </a:xfrm>
        </p:spPr>
        <p:txBody>
          <a:bodyPr/>
          <a:lstStyle/>
          <a:p>
            <a:r>
              <a:rPr lang="es-MX" sz="2500" b="1" smtClean="0">
                <a:solidFill>
                  <a:schemeClr val="bg1"/>
                </a:solidFill>
              </a:rPr>
              <a:t>PROFESORA: AMALIA PICHARDO HERNÁNDEZ</a:t>
            </a:r>
          </a:p>
        </p:txBody>
      </p:sp>
      <p:pic>
        <p:nvPicPr>
          <p:cNvPr id="14339" name="3 Imagen"/>
          <p:cNvPicPr>
            <a:picLocks noChangeAspect="1"/>
          </p:cNvPicPr>
          <p:nvPr/>
        </p:nvPicPr>
        <p:blipFill>
          <a:blip r:embed="rId2"/>
          <a:srcRect/>
          <a:stretch>
            <a:fillRect/>
          </a:stretch>
        </p:blipFill>
        <p:spPr bwMode="auto">
          <a:xfrm>
            <a:off x="66675" y="407988"/>
            <a:ext cx="3425825" cy="49355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LA PSICOLOGÍA DE JAMES</a:t>
            </a:r>
          </a:p>
        </p:txBody>
      </p:sp>
      <p:pic>
        <p:nvPicPr>
          <p:cNvPr id="22531" name="3 Imagen" descr="william-james-3-sized.jpg"/>
          <p:cNvPicPr>
            <a:picLocks noChangeAspect="1"/>
          </p:cNvPicPr>
          <p:nvPr/>
        </p:nvPicPr>
        <p:blipFill>
          <a:blip r:embed="rId2"/>
          <a:srcRect/>
          <a:stretch>
            <a:fillRect/>
          </a:stretch>
        </p:blipFill>
        <p:spPr bwMode="auto">
          <a:xfrm>
            <a:off x="395288" y="981075"/>
            <a:ext cx="3276600" cy="4668838"/>
          </a:xfrm>
          <a:prstGeom prst="rect">
            <a:avLst/>
          </a:prstGeom>
          <a:noFill/>
          <a:ln w="9525">
            <a:noFill/>
            <a:miter lim="800000"/>
            <a:headEnd/>
            <a:tailEnd/>
          </a:ln>
        </p:spPr>
      </p:pic>
      <p:sp>
        <p:nvSpPr>
          <p:cNvPr id="22532" name="4 CuadroTexto"/>
          <p:cNvSpPr txBox="1">
            <a:spLocks noChangeArrowheads="1"/>
          </p:cNvSpPr>
          <p:nvPr/>
        </p:nvSpPr>
        <p:spPr bwMode="auto">
          <a:xfrm>
            <a:off x="395288" y="333375"/>
            <a:ext cx="8208962" cy="646113"/>
          </a:xfrm>
          <a:prstGeom prst="rect">
            <a:avLst/>
          </a:prstGeom>
          <a:noFill/>
          <a:ln w="9525">
            <a:noFill/>
            <a:miter lim="800000"/>
            <a:headEnd/>
            <a:tailEnd/>
          </a:ln>
        </p:spPr>
        <p:txBody>
          <a:bodyPr>
            <a:spAutoFit/>
          </a:bodyPr>
          <a:lstStyle/>
          <a:p>
            <a:pPr algn="ctr"/>
            <a:r>
              <a:rPr lang="es-MX" sz="3600" b="1">
                <a:cs typeface="Arial" charset="0"/>
              </a:rPr>
              <a:t>WILLIAM JAMES </a:t>
            </a:r>
            <a:r>
              <a:rPr lang="es-MX" sz="3600">
                <a:cs typeface="Arial" charset="0"/>
              </a:rPr>
              <a:t>(</a:t>
            </a:r>
            <a:r>
              <a:rPr lang="es-MX" sz="3600" b="1">
                <a:cs typeface="Arial" charset="0"/>
              </a:rPr>
              <a:t>1842-1910</a:t>
            </a:r>
            <a:r>
              <a:rPr lang="es-MX" sz="3600">
                <a:cs typeface="Arial" charset="0"/>
              </a:rPr>
              <a:t>)</a:t>
            </a:r>
          </a:p>
        </p:txBody>
      </p:sp>
      <p:sp>
        <p:nvSpPr>
          <p:cNvPr id="22533" name="5 Rectángulo"/>
          <p:cNvSpPr>
            <a:spLocks noChangeArrowheads="1"/>
          </p:cNvSpPr>
          <p:nvPr/>
        </p:nvSpPr>
        <p:spPr bwMode="auto">
          <a:xfrm>
            <a:off x="4067175" y="1412875"/>
            <a:ext cx="4176713" cy="3970338"/>
          </a:xfrm>
          <a:prstGeom prst="rect">
            <a:avLst/>
          </a:prstGeom>
          <a:noFill/>
          <a:ln w="9525">
            <a:noFill/>
            <a:miter lim="800000"/>
            <a:headEnd/>
            <a:tailEnd/>
          </a:ln>
        </p:spPr>
        <p:txBody>
          <a:bodyPr>
            <a:spAutoFit/>
          </a:bodyPr>
          <a:lstStyle/>
          <a:p>
            <a:r>
              <a:rPr lang="es-MX" sz="2800">
                <a:cs typeface="Arial" charset="0"/>
              </a:rPr>
              <a:t>Filósofo estadounidense con una larga y brillante carrera en la Universidad de Harvard, donde fue profesor de psicología, y fue fundador de la psicología funcional. Fue hermano mayor del escritor Henry James.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z="5400" dirty="0" smtClean="0">
                <a:latin typeface="Arial Rounded MT Bold" pitchFamily="34" charset="0"/>
              </a:rPr>
              <a:t>Comienza cuando…</a:t>
            </a:r>
            <a:endParaRPr lang="es-ES_tradnl" sz="5400" dirty="0">
              <a:latin typeface="Arial Rounded MT Bold" pitchFamily="34" charset="0"/>
            </a:endParaRPr>
          </a:p>
        </p:txBody>
      </p:sp>
      <p:graphicFrame>
        <p:nvGraphicFramePr>
          <p:cNvPr id="4" name="3 Marcador de contenido"/>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smtClean="0"/>
              <a:t>Después </a:t>
            </a:r>
            <a:r>
              <a:rPr lang="es-ES_tradnl" dirty="0" smtClean="0"/>
              <a:t>:</a:t>
            </a:r>
            <a:endParaRPr lang="es-ES_tradnl" dirty="0"/>
          </a:p>
        </p:txBody>
      </p:sp>
      <p:graphicFrame>
        <p:nvGraphicFramePr>
          <p:cNvPr id="4" name="3 Marcador de contenido"/>
          <p:cNvGraphicFramePr>
            <a:graphicFrameLocks noGrp="1"/>
          </p:cNvGraphicFramePr>
          <p:nvPr>
            <p:ph idx="1"/>
          </p:nvPr>
        </p:nvGraphicFramePr>
        <p:xfrm>
          <a:off x="45720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8640"/>
            <a:ext cx="8229600" cy="6526816"/>
          </a:xfrm>
        </p:spPr>
        <p:txBody>
          <a:bodyPr/>
          <a:lstStyle/>
          <a:p>
            <a:pPr>
              <a:buNone/>
            </a:pPr>
            <a:r>
              <a:rPr lang="es-MX" dirty="0" smtClean="0"/>
              <a:t>                            Pensamiento  </a:t>
            </a:r>
          </a:p>
          <a:p>
            <a:pPr>
              <a:buNone/>
            </a:pPr>
            <a:r>
              <a:rPr lang="es-MX" sz="1800" dirty="0" smtClean="0"/>
              <a:t>Instrumentos</a:t>
            </a:r>
            <a:r>
              <a:rPr lang="es-MX" dirty="0" smtClean="0"/>
              <a:t>               Percepción</a:t>
            </a:r>
          </a:p>
          <a:p>
            <a:pPr>
              <a:buNone/>
            </a:pPr>
            <a:r>
              <a:rPr lang="es-MX" sz="1800" dirty="0" smtClean="0"/>
              <a:t>psicológicos</a:t>
            </a:r>
            <a:r>
              <a:rPr lang="es-MX" dirty="0" smtClean="0"/>
              <a:t>               Hábitos</a:t>
            </a:r>
          </a:p>
          <a:p>
            <a:pPr>
              <a:buNone/>
            </a:pPr>
            <a:r>
              <a:rPr lang="es-MX" sz="1800" dirty="0" smtClean="0"/>
              <a:t>para la adaptación            </a:t>
            </a:r>
            <a:r>
              <a:rPr lang="es-MX" sz="2800" dirty="0" smtClean="0"/>
              <a:t>Emociones</a:t>
            </a:r>
            <a:endParaRPr lang="es-MX" sz="1800" dirty="0" smtClean="0"/>
          </a:p>
          <a:p>
            <a:pPr>
              <a:buNone/>
            </a:pPr>
            <a:r>
              <a:rPr lang="es-MX" sz="1800" dirty="0" smtClean="0"/>
              <a:t>Humana.</a:t>
            </a:r>
            <a:endParaRPr lang="es-MX" dirty="0" smtClean="0"/>
          </a:p>
          <a:p>
            <a:pPr>
              <a:buNone/>
            </a:pPr>
            <a:endParaRPr lang="es-MX" dirty="0" smtClean="0"/>
          </a:p>
          <a:p>
            <a:pPr algn="ctr">
              <a:buNone/>
            </a:pPr>
            <a:r>
              <a:rPr lang="es-MX" sz="2400" dirty="0" smtClean="0"/>
              <a:t>Proceso de adaptación.</a:t>
            </a:r>
          </a:p>
          <a:p>
            <a:pPr algn="ctr">
              <a:buNone/>
            </a:pPr>
            <a:r>
              <a:rPr lang="es-MX" sz="2400" dirty="0" smtClean="0"/>
              <a:t> </a:t>
            </a:r>
          </a:p>
          <a:p>
            <a:pPr algn="ctr">
              <a:buNone/>
            </a:pPr>
            <a:endParaRPr lang="es-MX" sz="2400" dirty="0" smtClean="0"/>
          </a:p>
          <a:p>
            <a:pPr algn="ctr">
              <a:buNone/>
            </a:pPr>
            <a:endParaRPr lang="es-MX" sz="2400" dirty="0" smtClean="0"/>
          </a:p>
          <a:p>
            <a:pPr algn="just">
              <a:buNone/>
            </a:pPr>
            <a:r>
              <a:rPr lang="es-MX" sz="2400" dirty="0" smtClean="0"/>
              <a:t>                   </a:t>
            </a:r>
            <a:r>
              <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Adaptación </a:t>
            </a:r>
            <a:r>
              <a:rPr lang="es-MX" sz="2400" dirty="0" smtClean="0"/>
              <a:t>      </a:t>
            </a:r>
            <a:r>
              <a:rPr lang="es-MX"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Arco reflejo</a:t>
            </a:r>
            <a:endParaRPr lang="es-MX" sz="2400" dirty="0" smtClean="0"/>
          </a:p>
        </p:txBody>
      </p:sp>
      <p:sp>
        <p:nvSpPr>
          <p:cNvPr id="4" name="3 Abrir llave"/>
          <p:cNvSpPr/>
          <p:nvPr/>
        </p:nvSpPr>
        <p:spPr>
          <a:xfrm>
            <a:off x="2915816" y="188640"/>
            <a:ext cx="504056" cy="23042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MX"/>
          </a:p>
        </p:txBody>
      </p:sp>
      <p:sp>
        <p:nvSpPr>
          <p:cNvPr id="5" name="4 Flecha abajo"/>
          <p:cNvSpPr/>
          <p:nvPr/>
        </p:nvSpPr>
        <p:spPr>
          <a:xfrm>
            <a:off x="4211960" y="2636912"/>
            <a:ext cx="216024"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12" name="11 Conector recto de flecha"/>
          <p:cNvCxnSpPr/>
          <p:nvPr/>
        </p:nvCxnSpPr>
        <p:spPr>
          <a:xfrm rot="10800000" flipV="1">
            <a:off x="3203848" y="3789040"/>
            <a:ext cx="936104" cy="8640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12 Conector recto de flecha"/>
          <p:cNvCxnSpPr/>
          <p:nvPr/>
        </p:nvCxnSpPr>
        <p:spPr>
          <a:xfrm>
            <a:off x="4499992" y="3789040"/>
            <a:ext cx="936104" cy="86409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LA PSICOLOGÍA DE JAMES</a:t>
            </a:r>
          </a:p>
        </p:txBody>
      </p:sp>
      <p:sp>
        <p:nvSpPr>
          <p:cNvPr id="23554" name="3 Rectángulo"/>
          <p:cNvSpPr>
            <a:spLocks noChangeArrowheads="1"/>
          </p:cNvSpPr>
          <p:nvPr/>
        </p:nvSpPr>
        <p:spPr bwMode="auto">
          <a:xfrm>
            <a:off x="611188" y="620713"/>
            <a:ext cx="7921625" cy="4800600"/>
          </a:xfrm>
          <a:prstGeom prst="rect">
            <a:avLst/>
          </a:prstGeom>
          <a:noFill/>
          <a:ln w="9525">
            <a:noFill/>
            <a:miter lim="800000"/>
            <a:headEnd/>
            <a:tailEnd/>
          </a:ln>
        </p:spPr>
        <p:txBody>
          <a:bodyPr>
            <a:spAutoFit/>
          </a:bodyPr>
          <a:lstStyle/>
          <a:p>
            <a:r>
              <a:rPr lang="es-MX" sz="3600">
                <a:cs typeface="Arial" charset="0"/>
              </a:rPr>
              <a:t>Esta escuela se basa en acumular conocimientos para el uso cotidiano, además del estudio de la mente humana en el medio ambiente. Allí se decía que la educación no tenía un contenido específico, sino que tenia que estar basada en las necesidades de los estudiantes.</a:t>
            </a:r>
            <a:r>
              <a:rPr lang="es-MX">
                <a:latin typeface="Tw Cen MT"/>
              </a:rPr>
              <a:t/>
            </a:r>
            <a:br>
              <a:rPr lang="es-MX">
                <a:latin typeface="Tw Cen MT"/>
              </a:rPr>
            </a:br>
            <a:endParaRPr lang="es-MX">
              <a:latin typeface="Tw Cen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LA PSICOLOGÍA DE JAMES</a:t>
            </a:r>
          </a:p>
        </p:txBody>
      </p:sp>
      <p:sp>
        <p:nvSpPr>
          <p:cNvPr id="25603" name="5 CuadroTexto"/>
          <p:cNvSpPr txBox="1">
            <a:spLocks noChangeArrowheads="1"/>
          </p:cNvSpPr>
          <p:nvPr/>
        </p:nvSpPr>
        <p:spPr bwMode="auto">
          <a:xfrm>
            <a:off x="900113" y="908050"/>
            <a:ext cx="6985000" cy="4402138"/>
          </a:xfrm>
          <a:prstGeom prst="rect">
            <a:avLst/>
          </a:prstGeom>
          <a:noFill/>
          <a:ln w="9525">
            <a:noFill/>
            <a:miter lim="800000"/>
            <a:headEnd/>
            <a:tailEnd/>
          </a:ln>
        </p:spPr>
        <p:txBody>
          <a:bodyPr>
            <a:spAutoFit/>
          </a:bodyPr>
          <a:lstStyle/>
          <a:p>
            <a:pPr>
              <a:buFont typeface="Wingdings" pitchFamily="2" charset="2"/>
              <a:buChar char="§"/>
            </a:pPr>
            <a:r>
              <a:rPr lang="es-MX" sz="4000">
                <a:cs typeface="Arial" charset="0"/>
              </a:rPr>
              <a:t>Habla acerca de la conciencia</a:t>
            </a:r>
          </a:p>
          <a:p>
            <a:pPr>
              <a:buFont typeface="Wingdings" pitchFamily="2" charset="2"/>
              <a:buChar char="§"/>
            </a:pPr>
            <a:r>
              <a:rPr lang="es-MX" sz="4000">
                <a:cs typeface="Arial" charset="0"/>
              </a:rPr>
              <a:t>Contribuyo al desarrollo de la psicología</a:t>
            </a:r>
          </a:p>
          <a:p>
            <a:pPr>
              <a:buFont typeface="Wingdings" pitchFamily="2" charset="2"/>
              <a:buChar char="§"/>
            </a:pPr>
            <a:r>
              <a:rPr lang="es-MX" sz="4000">
                <a:cs typeface="Arial" charset="0"/>
              </a:rPr>
              <a:t>En Harvard enseño anatomía (lo que se le llama psicología fisiológica)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LA PSICOLOGÍA DE JAMES</a:t>
            </a:r>
          </a:p>
        </p:txBody>
      </p:sp>
      <p:sp>
        <p:nvSpPr>
          <p:cNvPr id="4" name="3 Rectángulo"/>
          <p:cNvSpPr/>
          <p:nvPr/>
        </p:nvSpPr>
        <p:spPr>
          <a:xfrm>
            <a:off x="395288" y="0"/>
            <a:ext cx="8748712" cy="5724525"/>
          </a:xfrm>
          <a:prstGeom prst="rect">
            <a:avLst/>
          </a:prstGeom>
        </p:spPr>
        <p:txBody>
          <a:bodyPr>
            <a:spAutoFit/>
          </a:bodyPr>
          <a:lstStyle/>
          <a:p>
            <a:pPr fontAlgn="auto">
              <a:spcBef>
                <a:spcPts val="0"/>
              </a:spcBef>
              <a:spcAft>
                <a:spcPts val="0"/>
              </a:spcAft>
              <a:defRPr/>
            </a:pPr>
            <a:r>
              <a:rPr lang="es-MX" sz="3050" dirty="0">
                <a:latin typeface="Arial" pitchFamily="34" charset="0"/>
                <a:cs typeface="Arial" pitchFamily="34" charset="0"/>
              </a:rPr>
              <a:t>Produjo:</a:t>
            </a:r>
          </a:p>
          <a:p>
            <a:pPr fontAlgn="auto">
              <a:spcBef>
                <a:spcPts val="0"/>
              </a:spcBef>
              <a:spcAft>
                <a:spcPts val="0"/>
              </a:spcAft>
              <a:buFont typeface="Wingdings" pitchFamily="2" charset="2"/>
              <a:buChar char="§"/>
              <a:defRPr/>
            </a:pPr>
            <a:r>
              <a:rPr lang="es-MX" sz="3050" i="1" dirty="0">
                <a:latin typeface="Arial" pitchFamily="34" charset="0"/>
                <a:cs typeface="Arial" pitchFamily="34" charset="0"/>
              </a:rPr>
              <a:t>Principios de psicología</a:t>
            </a:r>
            <a:r>
              <a:rPr lang="es-MX" sz="3050" dirty="0">
                <a:latin typeface="Arial" pitchFamily="34" charset="0"/>
                <a:cs typeface="Arial" pitchFamily="34" charset="0"/>
              </a:rPr>
              <a:t> (1890), obra monumental de psicología científica</a:t>
            </a:r>
          </a:p>
          <a:p>
            <a:pPr fontAlgn="auto">
              <a:spcBef>
                <a:spcPts val="0"/>
              </a:spcBef>
              <a:spcAft>
                <a:spcPts val="0"/>
              </a:spcAft>
              <a:buFont typeface="Wingdings" pitchFamily="2" charset="2"/>
              <a:buChar char="§"/>
              <a:defRPr/>
            </a:pPr>
            <a:r>
              <a:rPr lang="es-MX" sz="3050" i="1" dirty="0">
                <a:latin typeface="Arial" pitchFamily="34" charset="0"/>
                <a:cs typeface="Arial" pitchFamily="34" charset="0"/>
              </a:rPr>
              <a:t>Las variedades de la experiencia religiosa</a:t>
            </a:r>
            <a:r>
              <a:rPr lang="es-MX" sz="3050" dirty="0">
                <a:latin typeface="Arial" pitchFamily="34" charset="0"/>
                <a:cs typeface="Arial" pitchFamily="34" charset="0"/>
              </a:rPr>
              <a:t> (1902), por la que se le considera como el fundador de la "Psicología de la religión" </a:t>
            </a:r>
          </a:p>
          <a:p>
            <a:pPr fontAlgn="auto">
              <a:spcBef>
                <a:spcPts val="0"/>
              </a:spcBef>
              <a:spcAft>
                <a:spcPts val="0"/>
              </a:spcAft>
              <a:buFont typeface="Wingdings" pitchFamily="2" charset="2"/>
              <a:buChar char="§"/>
              <a:defRPr/>
            </a:pPr>
            <a:r>
              <a:rPr lang="es-MX" sz="3050" dirty="0">
                <a:latin typeface="Arial" pitchFamily="34" charset="0"/>
                <a:cs typeface="Arial" pitchFamily="34" charset="0"/>
              </a:rPr>
              <a:t>En 1904 publicó </a:t>
            </a:r>
            <a:r>
              <a:rPr lang="es-MX" sz="3050" i="1" dirty="0">
                <a:latin typeface="Arial" pitchFamily="34" charset="0"/>
                <a:cs typeface="Arial" pitchFamily="34" charset="0"/>
              </a:rPr>
              <a:t>¿Existe la conciencia?</a:t>
            </a:r>
          </a:p>
          <a:p>
            <a:pPr fontAlgn="auto">
              <a:spcBef>
                <a:spcPts val="0"/>
              </a:spcBef>
              <a:spcAft>
                <a:spcPts val="0"/>
              </a:spcAft>
              <a:buFont typeface="Wingdings" pitchFamily="2" charset="2"/>
              <a:buChar char="§"/>
              <a:defRPr/>
            </a:pPr>
            <a:r>
              <a:rPr lang="es-MX" sz="3050" dirty="0">
                <a:latin typeface="Arial" pitchFamily="34" charset="0"/>
                <a:cs typeface="Arial" pitchFamily="34" charset="0"/>
              </a:rPr>
              <a:t>En 1907 presentó </a:t>
            </a:r>
            <a:r>
              <a:rPr lang="es-MX" sz="3050" i="1" dirty="0">
                <a:latin typeface="Arial" pitchFamily="34" charset="0"/>
                <a:cs typeface="Arial" pitchFamily="34" charset="0"/>
              </a:rPr>
              <a:t>Pragmatismo: Un nuevo nombre para algunos antiguos modos de pensar</a:t>
            </a:r>
            <a:r>
              <a:rPr lang="es-MX" sz="3050" dirty="0">
                <a:latin typeface="Arial" pitchFamily="34" charset="0"/>
                <a:cs typeface="Arial" pitchFamily="34" charset="0"/>
              </a:rPr>
              <a:t>, en donde expresa que el pragmatismo es un método para apaciguar las disputas metafísicas que de otro modo serían interminables.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
        <p:nvSpPr>
          <p:cNvPr id="27651" name="Rectangle 1"/>
          <p:cNvSpPr>
            <a:spLocks noChangeArrowheads="1"/>
          </p:cNvSpPr>
          <p:nvPr/>
        </p:nvSpPr>
        <p:spPr bwMode="auto">
          <a:xfrm rot="10800000" flipV="1">
            <a:off x="323850" y="498475"/>
            <a:ext cx="8496300" cy="4924425"/>
          </a:xfrm>
          <a:prstGeom prst="rect">
            <a:avLst/>
          </a:prstGeom>
          <a:noFill/>
          <a:ln w="9525">
            <a:noFill/>
            <a:miter lim="800000"/>
            <a:headEnd/>
            <a:tailEnd/>
          </a:ln>
        </p:spPr>
        <p:txBody>
          <a:bodyPr anchor="ctr">
            <a:spAutoFit/>
          </a:bodyPr>
          <a:lstStyle/>
          <a:p>
            <a:pPr algn="ctr"/>
            <a:r>
              <a:rPr lang="es-ES" sz="3600" b="1">
                <a:ea typeface="Times New Roman" pitchFamily="18" charset="0"/>
                <a:cs typeface="Arial" charset="0"/>
              </a:rPr>
              <a:t>ESTABLECIMIENTO DEL FUNCIONALISMO</a:t>
            </a:r>
            <a:endParaRPr lang="es-ES" sz="3200" b="1">
              <a:ea typeface="Times New Roman" pitchFamily="18" charset="0"/>
              <a:cs typeface="Arial" charset="0"/>
            </a:endParaRPr>
          </a:p>
          <a:p>
            <a:endParaRPr lang="es-ES" sz="3200" b="1">
              <a:ea typeface="Times New Roman" pitchFamily="18" charset="0"/>
              <a:cs typeface="Arial" charset="0"/>
            </a:endParaRPr>
          </a:p>
          <a:p>
            <a:endParaRPr lang="es-MX" sz="3200" b="1">
              <a:ea typeface="Times New Roman" pitchFamily="18" charset="0"/>
              <a:cs typeface="Arial" charset="0"/>
            </a:endParaRPr>
          </a:p>
          <a:p>
            <a:pPr eaLnBrk="0" hangingPunct="0"/>
            <a:r>
              <a:rPr lang="es-ES" sz="3200" b="1">
                <a:ea typeface="Times New Roman" pitchFamily="18" charset="0"/>
                <a:cs typeface="Arial" charset="0"/>
              </a:rPr>
              <a:t>El funcionalismo como escuela comenzó en la Universidad de Chicago, con John Dewey y James Angell, quienes llegaron en 184 , para enseñar en la nueva universidad.</a:t>
            </a:r>
            <a:endParaRPr lang="es-MX" sz="3200" b="1">
              <a:ea typeface="Times New Roman" pitchFamily="18" charset="0"/>
              <a:cs typeface="Arial" charset="0"/>
            </a:endParaRPr>
          </a:p>
          <a:p>
            <a:pPr eaLnBrk="0" hangingPunct="0"/>
            <a:endParaRPr lang="es-MX">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
        <p:nvSpPr>
          <p:cNvPr id="29698" name="4 CuadroTexto"/>
          <p:cNvSpPr txBox="1">
            <a:spLocks noChangeArrowheads="1"/>
          </p:cNvSpPr>
          <p:nvPr/>
        </p:nvSpPr>
        <p:spPr bwMode="auto">
          <a:xfrm>
            <a:off x="0" y="0"/>
            <a:ext cx="5651500" cy="5878513"/>
          </a:xfrm>
          <a:prstGeom prst="rect">
            <a:avLst/>
          </a:prstGeom>
          <a:noFill/>
          <a:ln w="9525">
            <a:noFill/>
            <a:miter lim="800000"/>
            <a:headEnd/>
            <a:tailEnd/>
          </a:ln>
        </p:spPr>
        <p:txBody>
          <a:bodyPr>
            <a:spAutoFit/>
          </a:bodyPr>
          <a:lstStyle/>
          <a:p>
            <a:pPr algn="ctr"/>
            <a:r>
              <a:rPr lang="es-ES" sz="2400" b="1">
                <a:latin typeface="Tw Cen MT"/>
              </a:rPr>
              <a:t> </a:t>
            </a:r>
            <a:r>
              <a:rPr lang="es-ES" sz="2200" b="1">
                <a:cs typeface="Arial" charset="0"/>
              </a:rPr>
              <a:t>JOHN DEWEY (1859-1952)</a:t>
            </a:r>
          </a:p>
          <a:p>
            <a:endParaRPr lang="es-MX" sz="2200" b="1">
              <a:cs typeface="Arial" charset="0"/>
            </a:endParaRPr>
          </a:p>
          <a:p>
            <a:r>
              <a:rPr lang="es-ES" sz="2200" b="1">
                <a:cs typeface="Arial" charset="0"/>
              </a:rPr>
              <a:t>Filósofo, educador y psicólogo, fue uno de los norteamericanos mas ilustres de los últimos tiempos. Estudio en Hopkins, se doctoro ahí. </a:t>
            </a:r>
            <a:endParaRPr lang="es-MX" sz="2200" b="1">
              <a:cs typeface="Arial" charset="0"/>
            </a:endParaRPr>
          </a:p>
          <a:p>
            <a:r>
              <a:rPr lang="es-ES" sz="2200" b="1">
                <a:cs typeface="Arial" charset="0"/>
              </a:rPr>
              <a:t>Algunas de sus publicaciones más importantes fueron:</a:t>
            </a:r>
            <a:endParaRPr lang="es-MX" sz="2200" b="1">
              <a:cs typeface="Arial" charset="0"/>
            </a:endParaRPr>
          </a:p>
          <a:p>
            <a:r>
              <a:rPr lang="es-ES" sz="2200" b="1">
                <a:cs typeface="Arial" charset="0"/>
              </a:rPr>
              <a:t>(1886) “psicología”: fue muy popular desde el principio</a:t>
            </a:r>
            <a:endParaRPr lang="es-MX" sz="2200" b="1">
              <a:cs typeface="Arial" charset="0"/>
            </a:endParaRPr>
          </a:p>
          <a:p>
            <a:r>
              <a:rPr lang="es-ES" sz="2200" b="1">
                <a:cs typeface="Arial" charset="0"/>
              </a:rPr>
              <a:t>(1890) “principales”: era un libro contra el cual ningún otro podía competir</a:t>
            </a:r>
            <a:endParaRPr lang="es-MX" sz="2200" b="1">
              <a:cs typeface="Arial" charset="0"/>
            </a:endParaRPr>
          </a:p>
          <a:p>
            <a:r>
              <a:rPr lang="es-ES" sz="2200" b="1">
                <a:cs typeface="Arial" charset="0"/>
              </a:rPr>
              <a:t>(1896) “el concepto del arco reflejo en psicología”: Este articulo se transformo en un clásico y se le considera el mas significativo del comienzo del movimiento funcionalista”.</a:t>
            </a:r>
            <a:endParaRPr lang="es-MX" sz="2200" b="1">
              <a:cs typeface="Arial" charset="0"/>
            </a:endParaRPr>
          </a:p>
        </p:txBody>
      </p:sp>
      <p:pic>
        <p:nvPicPr>
          <p:cNvPr id="29699" name="6 Imagen" descr="John-Dewey.jpg"/>
          <p:cNvPicPr>
            <a:picLocks noChangeAspect="1"/>
          </p:cNvPicPr>
          <p:nvPr/>
        </p:nvPicPr>
        <p:blipFill>
          <a:blip r:embed="rId3"/>
          <a:srcRect/>
          <a:stretch>
            <a:fillRect/>
          </a:stretch>
        </p:blipFill>
        <p:spPr bwMode="auto">
          <a:xfrm>
            <a:off x="5795963" y="1196975"/>
            <a:ext cx="3024187" cy="3713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
        <p:nvSpPr>
          <p:cNvPr id="31747" name="4 Rectángulo"/>
          <p:cNvSpPr>
            <a:spLocks noChangeArrowheads="1"/>
          </p:cNvSpPr>
          <p:nvPr/>
        </p:nvSpPr>
        <p:spPr bwMode="auto">
          <a:xfrm>
            <a:off x="0" y="404813"/>
            <a:ext cx="9144000" cy="5340350"/>
          </a:xfrm>
          <a:prstGeom prst="rect">
            <a:avLst/>
          </a:prstGeom>
          <a:noFill/>
          <a:ln w="9525">
            <a:noFill/>
            <a:miter lim="800000"/>
            <a:headEnd/>
            <a:tailEnd/>
          </a:ln>
        </p:spPr>
        <p:txBody>
          <a:bodyPr>
            <a:spAutoFit/>
          </a:bodyPr>
          <a:lstStyle/>
          <a:p>
            <a:pPr algn="ctr"/>
            <a:r>
              <a:rPr lang="es-ES" sz="3100" b="1">
                <a:cs typeface="Arial" charset="0"/>
              </a:rPr>
              <a:t>EL CONCEPTO DEL ARCO REFLEJO EN PSICOLOGIA</a:t>
            </a:r>
            <a:endParaRPr lang="es-MX" sz="3100" b="1">
              <a:cs typeface="Arial" charset="0"/>
            </a:endParaRPr>
          </a:p>
          <a:p>
            <a:r>
              <a:rPr lang="es-ES" sz="3100">
                <a:cs typeface="Arial" charset="0"/>
              </a:rPr>
              <a:t>Suponía que los nervios sensoriales y motores que participaban en los reflejos actuaban de modo separad. Según el arco del reflejo la cadena conducta puede dividirse en:</a:t>
            </a:r>
            <a:endParaRPr lang="es-MX" sz="3100">
              <a:cs typeface="Arial" charset="0"/>
            </a:endParaRPr>
          </a:p>
          <a:p>
            <a:r>
              <a:rPr lang="es-ES" sz="3100">
                <a:cs typeface="Arial" charset="0"/>
              </a:rPr>
              <a:t>Un componente sensorial, iniciado por el estimulo</a:t>
            </a:r>
            <a:endParaRPr lang="es-MX" sz="3100">
              <a:cs typeface="Arial" charset="0"/>
            </a:endParaRPr>
          </a:p>
          <a:p>
            <a:r>
              <a:rPr lang="es-ES" sz="3100">
                <a:cs typeface="Arial" charset="0"/>
              </a:rPr>
              <a:t>Un componente de control mediatizado por la medula espinal y el cerebro.</a:t>
            </a:r>
            <a:endParaRPr lang="es-MX" sz="3100">
              <a:cs typeface="Arial" charset="0"/>
            </a:endParaRPr>
          </a:p>
          <a:p>
            <a:r>
              <a:rPr lang="es-ES" sz="3100">
                <a:cs typeface="Arial" charset="0"/>
              </a:rPr>
              <a:t>Un componente mediatizado por los nervios motores y que culmina en una respuesta.</a:t>
            </a:r>
            <a:endParaRPr lang="es-MX" sz="31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ChangeArrowheads="1"/>
          </p:cNvSpPr>
          <p:nvPr/>
        </p:nvSpPr>
        <p:spPr bwMode="auto">
          <a:xfrm>
            <a:off x="323850" y="1052513"/>
            <a:ext cx="8569325" cy="863600"/>
          </a:xfrm>
          <a:prstGeom prst="rect">
            <a:avLst/>
          </a:prstGeom>
          <a:solidFill>
            <a:srgbClr val="FFFF00"/>
          </a:solidFill>
          <a:ln w="9525">
            <a:noFill/>
            <a:miter lim="800000"/>
            <a:headEnd/>
            <a:tailEnd/>
          </a:ln>
        </p:spPr>
        <p:txBody>
          <a:bodyPr wrap="none" anchor="ctr"/>
          <a:lstStyle/>
          <a:p>
            <a:endParaRPr lang="es-MX">
              <a:latin typeface="Calibri" pitchFamily="34" charset="0"/>
            </a:endParaRPr>
          </a:p>
        </p:txBody>
      </p:sp>
      <p:sp>
        <p:nvSpPr>
          <p:cNvPr id="5" name="4 Rectángulo"/>
          <p:cNvSpPr/>
          <p:nvPr/>
        </p:nvSpPr>
        <p:spPr>
          <a:xfrm>
            <a:off x="2771800" y="188640"/>
            <a:ext cx="3539752"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MX"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rPr>
              <a:t>¿QUÉ ES?</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endParaRPr>
          </a:p>
        </p:txBody>
      </p:sp>
      <p:sp>
        <p:nvSpPr>
          <p:cNvPr id="15364" name="2 CuadroTexto"/>
          <p:cNvSpPr txBox="1">
            <a:spLocks noChangeArrowheads="1"/>
          </p:cNvSpPr>
          <p:nvPr/>
        </p:nvSpPr>
        <p:spPr bwMode="auto">
          <a:xfrm>
            <a:off x="1763713" y="2420938"/>
            <a:ext cx="5688012" cy="369887"/>
          </a:xfrm>
          <a:prstGeom prst="rect">
            <a:avLst/>
          </a:prstGeom>
          <a:noFill/>
          <a:ln w="9525">
            <a:noFill/>
            <a:miter lim="800000"/>
            <a:headEnd/>
            <a:tailEnd/>
          </a:ln>
        </p:spPr>
        <p:txBody>
          <a:bodyPr>
            <a:spAutoFit/>
          </a:bodyPr>
          <a:lstStyle/>
          <a:p>
            <a:r>
              <a:rPr lang="es-MX">
                <a:latin typeface="Calibri" pitchFamily="34" charset="0"/>
              </a:rPr>
              <a:t> </a:t>
            </a:r>
            <a:endParaRPr lang="es-ES">
              <a:latin typeface="Calibri" pitchFamily="34" charset="0"/>
            </a:endParaRPr>
          </a:p>
        </p:txBody>
      </p:sp>
      <p:sp>
        <p:nvSpPr>
          <p:cNvPr id="15365" name="Rectangle 7"/>
          <p:cNvSpPr>
            <a:spLocks noChangeArrowheads="1"/>
          </p:cNvSpPr>
          <p:nvPr/>
        </p:nvSpPr>
        <p:spPr bwMode="auto">
          <a:xfrm>
            <a:off x="323850" y="2133600"/>
            <a:ext cx="8569325" cy="1439863"/>
          </a:xfrm>
          <a:prstGeom prst="rect">
            <a:avLst/>
          </a:prstGeom>
          <a:solidFill>
            <a:srgbClr val="D60093"/>
          </a:solidFill>
          <a:ln w="9525">
            <a:noFill/>
            <a:miter lim="800000"/>
            <a:headEnd/>
            <a:tailEnd/>
          </a:ln>
        </p:spPr>
        <p:txBody>
          <a:bodyPr wrap="none" anchor="ctr"/>
          <a:lstStyle/>
          <a:p>
            <a:endParaRPr lang="es-MX">
              <a:latin typeface="Calibri" pitchFamily="34" charset="0"/>
            </a:endParaRPr>
          </a:p>
        </p:txBody>
      </p:sp>
      <p:sp>
        <p:nvSpPr>
          <p:cNvPr id="15366" name="Rectangle 5"/>
          <p:cNvSpPr>
            <a:spLocks noChangeArrowheads="1"/>
          </p:cNvSpPr>
          <p:nvPr/>
        </p:nvSpPr>
        <p:spPr bwMode="auto">
          <a:xfrm>
            <a:off x="323850" y="5229225"/>
            <a:ext cx="8569325" cy="1295400"/>
          </a:xfrm>
          <a:prstGeom prst="rect">
            <a:avLst/>
          </a:prstGeom>
          <a:solidFill>
            <a:srgbClr val="0066FF"/>
          </a:solidFill>
          <a:ln w="9525">
            <a:noFill/>
            <a:miter lim="800000"/>
            <a:headEnd/>
            <a:tailEnd/>
          </a:ln>
        </p:spPr>
        <p:txBody>
          <a:bodyPr wrap="none" anchor="ctr"/>
          <a:lstStyle/>
          <a:p>
            <a:endParaRPr lang="es-MX">
              <a:latin typeface="Calibri" pitchFamily="34" charset="0"/>
            </a:endParaRPr>
          </a:p>
        </p:txBody>
      </p:sp>
      <p:sp>
        <p:nvSpPr>
          <p:cNvPr id="15367" name="Rectangle 6"/>
          <p:cNvSpPr>
            <a:spLocks noChangeArrowheads="1"/>
          </p:cNvSpPr>
          <p:nvPr/>
        </p:nvSpPr>
        <p:spPr bwMode="auto">
          <a:xfrm>
            <a:off x="323850" y="3644900"/>
            <a:ext cx="8569325" cy="1439863"/>
          </a:xfrm>
          <a:prstGeom prst="rect">
            <a:avLst/>
          </a:prstGeom>
          <a:solidFill>
            <a:srgbClr val="A4FC14"/>
          </a:solidFill>
          <a:ln w="9525">
            <a:noFill/>
            <a:miter lim="800000"/>
            <a:headEnd/>
            <a:tailEnd/>
          </a:ln>
        </p:spPr>
        <p:txBody>
          <a:bodyPr wrap="none" anchor="ctr"/>
          <a:lstStyle/>
          <a:p>
            <a:endParaRPr lang="es-MX">
              <a:latin typeface="Calibri" pitchFamily="34" charset="0"/>
            </a:endParaRPr>
          </a:p>
        </p:txBody>
      </p:sp>
      <p:pic>
        <p:nvPicPr>
          <p:cNvPr id="9" name="Picture 10" descr="mente-">
            <a:hlinkClick r:id="rId2"/>
          </p:cNvPr>
          <p:cNvPicPr>
            <a:picLocks noChangeAspect="1" noChangeArrowheads="1"/>
          </p:cNvPicPr>
          <p:nvPr/>
        </p:nvPicPr>
        <p:blipFill>
          <a:blip r:embed="rId3" cstate="print"/>
          <a:srcRect/>
          <a:stretch>
            <a:fillRect/>
          </a:stretch>
        </p:blipFill>
        <p:spPr bwMode="auto">
          <a:xfrm>
            <a:off x="1259632" y="2996952"/>
            <a:ext cx="2765425" cy="3457575"/>
          </a:xfrm>
          <a:prstGeom prst="ellipse">
            <a:avLst/>
          </a:prstGeom>
          <a:ln>
            <a:noFill/>
          </a:ln>
          <a:effectLst>
            <a:softEdge rad="112500"/>
          </a:effectLst>
        </p:spPr>
      </p:pic>
      <p:pic>
        <p:nvPicPr>
          <p:cNvPr id="10" name="Picture 13" descr="ANd9GcR2AOHIgcMPWa9ph0HH-FhdSMfOz88mRXKCMTA-l_UJm9caNKlB"/>
          <p:cNvPicPr>
            <a:picLocks noChangeAspect="1" noChangeArrowheads="1"/>
          </p:cNvPicPr>
          <p:nvPr/>
        </p:nvPicPr>
        <p:blipFill>
          <a:blip r:embed="rId4" cstate="print"/>
          <a:srcRect/>
          <a:stretch>
            <a:fillRect/>
          </a:stretch>
        </p:blipFill>
        <p:spPr bwMode="auto">
          <a:xfrm>
            <a:off x="5868144" y="3645024"/>
            <a:ext cx="2376264" cy="2376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7" descr="bandeira-eua"/>
          <p:cNvPicPr>
            <a:picLocks noChangeAspect="1" noChangeArrowheads="1"/>
          </p:cNvPicPr>
          <p:nvPr/>
        </p:nvPicPr>
        <p:blipFill>
          <a:blip r:embed="rId5" cstate="print"/>
          <a:srcRect/>
          <a:stretch>
            <a:fillRect/>
          </a:stretch>
        </p:blipFill>
        <p:spPr bwMode="auto">
          <a:xfrm>
            <a:off x="2124075" y="1268760"/>
            <a:ext cx="3077337" cy="160461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AutoShape 18"/>
          <p:cNvSpPr>
            <a:spLocks noChangeArrowheads="1"/>
          </p:cNvSpPr>
          <p:nvPr/>
        </p:nvSpPr>
        <p:spPr bwMode="auto">
          <a:xfrm>
            <a:off x="539750" y="1630363"/>
            <a:ext cx="1295400" cy="9350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a:effectLst>
            <a:glow rad="2286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anchor="ctr"/>
          <a:lstStyle/>
          <a:p>
            <a:pPr fontAlgn="auto">
              <a:spcBef>
                <a:spcPts val="0"/>
              </a:spcBef>
              <a:spcAft>
                <a:spcPts val="0"/>
              </a:spcAft>
              <a:defRPr/>
            </a:pPr>
            <a:endParaRPr lang="es-ES"/>
          </a:p>
        </p:txBody>
      </p:sp>
      <p:pic>
        <p:nvPicPr>
          <p:cNvPr id="13" name="Picture 20" descr="g_126"/>
          <p:cNvPicPr>
            <a:picLocks noChangeAspect="1" noChangeArrowheads="1"/>
          </p:cNvPicPr>
          <p:nvPr/>
        </p:nvPicPr>
        <p:blipFill>
          <a:blip r:embed="rId6" cstate="print"/>
          <a:srcRect/>
          <a:stretch>
            <a:fillRect/>
          </a:stretch>
        </p:blipFill>
        <p:spPr bwMode="auto">
          <a:xfrm>
            <a:off x="5652120" y="1196752"/>
            <a:ext cx="2232025" cy="18732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AutoShape 21"/>
          <p:cNvSpPr>
            <a:spLocks noChangeArrowheads="1"/>
          </p:cNvSpPr>
          <p:nvPr/>
        </p:nvSpPr>
        <p:spPr bwMode="auto">
          <a:xfrm flipV="1">
            <a:off x="4139952" y="3933056"/>
            <a:ext cx="1296144" cy="1025203"/>
          </a:xfrm>
          <a:prstGeom prst="rightArrow">
            <a:avLst>
              <a:gd name="adj1" fmla="val 50000"/>
              <a:gd name="adj2" fmla="val 28580"/>
            </a:avLst>
          </a:prstGeom>
          <a:ln>
            <a:headEnd/>
            <a:tailEnd/>
          </a:ln>
          <a:effectLst>
            <a:glow rad="228600">
              <a:schemeClr val="accent2">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none" anchor="ctr"/>
          <a:lstStyle/>
          <a:p>
            <a:pPr fontAlgn="auto">
              <a:spcBef>
                <a:spcPts val="0"/>
              </a:spcBef>
              <a:spcAft>
                <a:spcPts val="0"/>
              </a:spcAft>
              <a:defRPr/>
            </a:pPr>
            <a:endParaRPr lang="es-E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
        <p:nvSpPr>
          <p:cNvPr id="33795" name="3 Rectángulo"/>
          <p:cNvSpPr>
            <a:spLocks noChangeArrowheads="1"/>
          </p:cNvSpPr>
          <p:nvPr/>
        </p:nvSpPr>
        <p:spPr bwMode="auto">
          <a:xfrm>
            <a:off x="611188" y="549275"/>
            <a:ext cx="7993062" cy="5078413"/>
          </a:xfrm>
          <a:prstGeom prst="rect">
            <a:avLst/>
          </a:prstGeom>
          <a:noFill/>
          <a:ln w="9525">
            <a:noFill/>
            <a:miter lim="800000"/>
            <a:headEnd/>
            <a:tailEnd/>
          </a:ln>
        </p:spPr>
        <p:txBody>
          <a:bodyPr>
            <a:spAutoFit/>
          </a:bodyPr>
          <a:lstStyle/>
          <a:p>
            <a:r>
              <a:rPr lang="es-ES" sz="3600">
                <a:latin typeface="Tw Cen MT"/>
              </a:rPr>
              <a:t>Los dos puntos principales de la formulación de Dewey son:</a:t>
            </a:r>
            <a:endParaRPr lang="es-MX" sz="3600">
              <a:latin typeface="Tw Cen MT"/>
            </a:endParaRPr>
          </a:p>
          <a:p>
            <a:r>
              <a:rPr lang="es-ES" sz="3600">
                <a:latin typeface="Tw Cen MT"/>
              </a:rPr>
              <a:t>Debe considerarse la conducta tal como funciona.</a:t>
            </a:r>
            <a:endParaRPr lang="es-MX" sz="3600">
              <a:latin typeface="Tw Cen MT"/>
            </a:endParaRPr>
          </a:p>
          <a:p>
            <a:r>
              <a:rPr lang="es-ES" sz="3600">
                <a:latin typeface="Tw Cen MT"/>
              </a:rPr>
              <a:t>Deben emplearse unidades morales para prevenir un exceso de análisis elementalista. </a:t>
            </a:r>
            <a:endParaRPr lang="es-MX" sz="3600">
              <a:latin typeface="Tw Cen MT"/>
            </a:endParaRPr>
          </a:p>
          <a:p>
            <a:r>
              <a:rPr lang="es-ES" sz="3600">
                <a:latin typeface="Tw Cen MT"/>
              </a:rPr>
              <a:t>El primer punto marco el comienzo de la psicología funcionalista.</a:t>
            </a:r>
            <a:endParaRPr lang="es-MX" sz="3600">
              <a:latin typeface="Tw Cen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pic>
        <p:nvPicPr>
          <p:cNvPr id="37890" name="3 Imagen" descr="1001_Angell-James-Rowland.jpg"/>
          <p:cNvPicPr>
            <a:picLocks noChangeAspect="1"/>
          </p:cNvPicPr>
          <p:nvPr/>
        </p:nvPicPr>
        <p:blipFill>
          <a:blip r:embed="rId2"/>
          <a:srcRect/>
          <a:stretch>
            <a:fillRect/>
          </a:stretch>
        </p:blipFill>
        <p:spPr bwMode="auto">
          <a:xfrm>
            <a:off x="2700338" y="1341438"/>
            <a:ext cx="3527425" cy="4379912"/>
          </a:xfrm>
          <a:prstGeom prst="rect">
            <a:avLst/>
          </a:prstGeom>
          <a:noFill/>
          <a:ln w="9525">
            <a:noFill/>
            <a:miter lim="800000"/>
            <a:headEnd/>
            <a:tailEnd/>
          </a:ln>
        </p:spPr>
      </p:pic>
      <p:sp>
        <p:nvSpPr>
          <p:cNvPr id="37891" name="4 Rectángulo"/>
          <p:cNvSpPr>
            <a:spLocks noChangeArrowheads="1"/>
          </p:cNvSpPr>
          <p:nvPr/>
        </p:nvSpPr>
        <p:spPr bwMode="auto">
          <a:xfrm>
            <a:off x="1908175" y="333375"/>
            <a:ext cx="5759450" cy="954088"/>
          </a:xfrm>
          <a:prstGeom prst="rect">
            <a:avLst/>
          </a:prstGeom>
          <a:noFill/>
          <a:ln w="9525">
            <a:noFill/>
            <a:miter lim="800000"/>
            <a:headEnd/>
            <a:tailEnd/>
          </a:ln>
        </p:spPr>
        <p:txBody>
          <a:bodyPr>
            <a:spAutoFit/>
          </a:bodyPr>
          <a:lstStyle/>
          <a:p>
            <a:pPr algn="ctr"/>
            <a:r>
              <a:rPr lang="es-ES" sz="2800" b="1">
                <a:ea typeface="Times New Roman" pitchFamily="18" charset="0"/>
                <a:cs typeface="Arial" charset="0"/>
              </a:rPr>
              <a:t>JAMES ROWLAND ANGELL (1869-1949)</a:t>
            </a:r>
          </a:p>
        </p:txBody>
      </p:sp>
      <p:sp>
        <p:nvSpPr>
          <p:cNvPr id="37892" name="6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
        <p:nvSpPr>
          <p:cNvPr id="35843" name="Rectangle 1"/>
          <p:cNvSpPr>
            <a:spLocks noChangeArrowheads="1"/>
          </p:cNvSpPr>
          <p:nvPr/>
        </p:nvSpPr>
        <p:spPr bwMode="auto">
          <a:xfrm>
            <a:off x="0" y="0"/>
            <a:ext cx="9144000" cy="6124575"/>
          </a:xfrm>
          <a:prstGeom prst="rect">
            <a:avLst/>
          </a:prstGeom>
          <a:noFill/>
          <a:ln w="9525">
            <a:noFill/>
            <a:miter lim="800000"/>
            <a:headEnd/>
            <a:tailEnd/>
          </a:ln>
        </p:spPr>
        <p:txBody>
          <a:bodyPr anchor="ctr">
            <a:spAutoFit/>
          </a:bodyPr>
          <a:lstStyle/>
          <a:p>
            <a:pPr algn="ctr"/>
            <a:r>
              <a:rPr lang="es-ES" sz="2800" b="1">
                <a:ea typeface="Times New Roman" pitchFamily="18" charset="0"/>
                <a:cs typeface="Arial" charset="0"/>
              </a:rPr>
              <a:t>JAMES ROWLAND ANGELL (1869-1949)</a:t>
            </a:r>
          </a:p>
          <a:p>
            <a:pPr algn="ctr"/>
            <a:endParaRPr lang="es-MX" sz="2800" b="1">
              <a:ea typeface="Times New Roman" pitchFamily="18" charset="0"/>
              <a:cs typeface="Arial" charset="0"/>
            </a:endParaRPr>
          </a:p>
          <a:p>
            <a:pPr eaLnBrk="0" hangingPunct="0"/>
            <a:r>
              <a:rPr lang="es-ES" sz="2800">
                <a:ea typeface="Times New Roman" pitchFamily="18" charset="0"/>
                <a:cs typeface="Arial" charset="0"/>
              </a:rPr>
              <a:t>El interés de Angell en la vida académica se despertó por primera vez leyendo “la psicología de Dewey” y, posteriormente fue discípulo de el en la Universidad de Michigan. El se especializo en filosofía. </a:t>
            </a:r>
            <a:endParaRPr lang="es-MX" sz="2800">
              <a:ea typeface="Times New Roman" pitchFamily="18" charset="0"/>
              <a:cs typeface="Arial" charset="0"/>
            </a:endParaRPr>
          </a:p>
          <a:p>
            <a:pPr eaLnBrk="0" hangingPunct="0"/>
            <a:r>
              <a:rPr lang="es-ES" sz="2800">
                <a:ea typeface="Times New Roman" pitchFamily="18" charset="0"/>
                <a:cs typeface="Arial" charset="0"/>
              </a:rPr>
              <a:t>Su primer trabajo aparición el mismo volumen que el articulo de Dewey sobre “el arco reflejo”.</a:t>
            </a:r>
            <a:endParaRPr lang="es-MX" sz="2800">
              <a:ea typeface="Times New Roman" pitchFamily="18" charset="0"/>
              <a:cs typeface="Arial" charset="0"/>
            </a:endParaRPr>
          </a:p>
          <a:p>
            <a:pPr eaLnBrk="0" hangingPunct="0"/>
            <a:r>
              <a:rPr lang="es-ES" sz="2800">
                <a:ea typeface="Times New Roman" pitchFamily="18" charset="0"/>
                <a:cs typeface="Arial" charset="0"/>
              </a:rPr>
              <a:t>En (1903), publico un trabajo sobre las relaciones entre la psicología estructuralista y la funcionalista. El decía que el termino </a:t>
            </a:r>
            <a:r>
              <a:rPr lang="es-ES" sz="2800" u="sng">
                <a:ea typeface="Times New Roman" pitchFamily="18" charset="0"/>
                <a:cs typeface="Arial" charset="0"/>
              </a:rPr>
              <a:t>psicología estructuralista como opuesto a psicología funcionalista.</a:t>
            </a:r>
            <a:endParaRPr lang="es-MX" sz="2800">
              <a:ea typeface="Times New Roman" pitchFamily="18" charset="0"/>
              <a:cs typeface="Arial" charset="0"/>
            </a:endParaRPr>
          </a:p>
          <a:p>
            <a:pPr eaLnBrk="0" hangingPunct="0"/>
            <a:r>
              <a:rPr lang="es-ES" sz="2800">
                <a:ea typeface="Times New Roman" pitchFamily="18" charset="0"/>
                <a:cs typeface="Arial" charset="0"/>
              </a:rPr>
              <a:t>En 1906 publicó “el campo de la psicología funcionalista”.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ESTABLECIMIENTO DEL FUNCIONALISMO</a:t>
            </a:r>
          </a:p>
        </p:txBody>
      </p:sp>
      <p:sp>
        <p:nvSpPr>
          <p:cNvPr id="38915" name="3 Rectángulo"/>
          <p:cNvSpPr>
            <a:spLocks noChangeArrowheads="1"/>
          </p:cNvSpPr>
          <p:nvPr/>
        </p:nvSpPr>
        <p:spPr bwMode="auto">
          <a:xfrm>
            <a:off x="395288" y="301625"/>
            <a:ext cx="8353425" cy="5694363"/>
          </a:xfrm>
          <a:prstGeom prst="rect">
            <a:avLst/>
          </a:prstGeom>
          <a:noFill/>
          <a:ln w="9525">
            <a:noFill/>
            <a:miter lim="800000"/>
            <a:headEnd/>
            <a:tailEnd/>
          </a:ln>
        </p:spPr>
        <p:txBody>
          <a:bodyPr>
            <a:spAutoFit/>
          </a:bodyPr>
          <a:lstStyle/>
          <a:p>
            <a:r>
              <a:rPr lang="es-ES" sz="2800">
                <a:cs typeface="Arial" charset="0"/>
              </a:rPr>
              <a:t>Angell tenía tres concepciones distintas sobre la psicología funcionalista:</a:t>
            </a:r>
            <a:endParaRPr lang="es-MX" sz="2800">
              <a:cs typeface="Arial" charset="0"/>
            </a:endParaRPr>
          </a:p>
          <a:p>
            <a:r>
              <a:rPr lang="es-ES" sz="2800">
                <a:cs typeface="Arial" charset="0"/>
              </a:rPr>
              <a:t>El funcionalismo como una psicología de las operaciones mentales: pensaba que la respuesta completa a las preguntas; ¿Qué? ¿Cómo? Y ¿Por qué?</a:t>
            </a:r>
            <a:endParaRPr lang="es-MX" sz="2800">
              <a:cs typeface="Arial" charset="0"/>
            </a:endParaRPr>
          </a:p>
          <a:p>
            <a:r>
              <a:rPr lang="es-ES" sz="2800">
                <a:cs typeface="Arial" charset="0"/>
              </a:rPr>
              <a:t>Funcionalismo como la psicología de las utilidades fundamentales de la conciencia: es decir funciona como mediadora entre el organismo y su ambiente.</a:t>
            </a:r>
            <a:endParaRPr lang="es-MX" sz="2800">
              <a:cs typeface="Arial" charset="0"/>
            </a:endParaRPr>
          </a:p>
          <a:p>
            <a:r>
              <a:rPr lang="es-ES" sz="2800">
                <a:cs typeface="Arial" charset="0"/>
              </a:rPr>
              <a:t>Funcionalismo como la psicología de la relaciones psicofísicas, incluyendo todas las funciones mentales-corporales: es decir que abre la perspectiva del estudio de la conducta habitual.</a:t>
            </a:r>
            <a:endParaRPr lang="es-MX" sz="28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836712"/>
            <a:ext cx="7467600" cy="4752528"/>
          </a:xfrm>
        </p:spPr>
        <p:txBody>
          <a:bodyPr>
            <a:normAutofit/>
          </a:bodyPr>
          <a:lstStyle/>
          <a:p>
            <a:r>
              <a:rPr lang="es-ES_tradnl" dirty="0" smtClean="0"/>
              <a:t>Los métodos utilizan por igual introspección la observación objetiva y la experimentación.</a:t>
            </a:r>
          </a:p>
          <a:p>
            <a:r>
              <a:rPr lang="es-ES_tradnl" dirty="0" smtClean="0"/>
              <a:t>Consideran imposible un control experimental completo del espíritu humano.</a:t>
            </a:r>
          </a:p>
          <a:p>
            <a:r>
              <a:rPr lang="es-ES_tradnl" dirty="0" smtClean="0"/>
              <a:t>Consideran que los procesos psíquicos  son útiles a un organismo vivo en la tarea de adaptarse a su ambiente.</a:t>
            </a:r>
          </a:p>
          <a:p>
            <a:r>
              <a:rPr lang="es-ES_tradnl" dirty="0" smtClean="0"/>
              <a:t>El objeto de estudio de los funcionalistas es la actividad o función psíquica. </a:t>
            </a:r>
            <a:endParaRPr lang="es-ES_tradnl" dirty="0"/>
          </a:p>
        </p:txBody>
      </p:sp>
    </p:spTree>
  </p:cSld>
  <p:clrMapOvr>
    <a:masterClrMapping/>
  </p:clrMapOvr>
  <p:transition>
    <p:zoom dir="in"/>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987824" y="260648"/>
            <a:ext cx="3392082"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MX"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rPr>
              <a:t>MÉTODO</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endParaRPr>
          </a:p>
        </p:txBody>
      </p:sp>
      <p:pic>
        <p:nvPicPr>
          <p:cNvPr id="20483" name="Picture 6" descr="inteligencia"/>
          <p:cNvPicPr>
            <a:picLocks noChangeAspect="1" noChangeArrowheads="1"/>
          </p:cNvPicPr>
          <p:nvPr/>
        </p:nvPicPr>
        <p:blipFill>
          <a:blip r:embed="rId2"/>
          <a:srcRect/>
          <a:stretch>
            <a:fillRect/>
          </a:stretch>
        </p:blipFill>
        <p:spPr bwMode="auto">
          <a:xfrm rot="-661611">
            <a:off x="581025" y="1460500"/>
            <a:ext cx="3729038" cy="2306638"/>
          </a:xfrm>
          <a:prstGeom prst="rect">
            <a:avLst/>
          </a:prstGeom>
          <a:noFill/>
          <a:ln w="9525">
            <a:noFill/>
            <a:miter lim="800000"/>
            <a:headEnd/>
            <a:tailEnd/>
          </a:ln>
        </p:spPr>
      </p:pic>
      <p:pic>
        <p:nvPicPr>
          <p:cNvPr id="5" name="Picture 8" descr="test-de-inteligencia"/>
          <p:cNvPicPr>
            <a:picLocks noChangeAspect="1" noChangeArrowheads="1"/>
          </p:cNvPicPr>
          <p:nvPr/>
        </p:nvPicPr>
        <p:blipFill>
          <a:blip r:embed="rId3" cstate="print"/>
          <a:srcRect/>
          <a:stretch>
            <a:fillRect/>
          </a:stretch>
        </p:blipFill>
        <p:spPr bwMode="auto">
          <a:xfrm rot="328336">
            <a:off x="5496568" y="877311"/>
            <a:ext cx="2500129" cy="289787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10" descr="budweiser"/>
          <p:cNvPicPr>
            <a:picLocks noChangeAspect="1" noChangeArrowheads="1"/>
          </p:cNvPicPr>
          <p:nvPr/>
        </p:nvPicPr>
        <p:blipFill>
          <a:blip r:embed="rId4" cstate="print"/>
          <a:srcRect/>
          <a:stretch>
            <a:fillRect/>
          </a:stretch>
        </p:blipFill>
        <p:spPr bwMode="auto">
          <a:xfrm rot="20925348">
            <a:off x="5032906" y="4146698"/>
            <a:ext cx="3134806" cy="20817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11" descr="loro-gris-africanonoticia"/>
          <p:cNvPicPr>
            <a:picLocks noChangeAspect="1" noChangeArrowheads="1"/>
          </p:cNvPicPr>
          <p:nvPr/>
        </p:nvPicPr>
        <p:blipFill>
          <a:blip r:embed="rId5" cstate="print"/>
          <a:srcRect/>
          <a:stretch>
            <a:fillRect/>
          </a:stretch>
        </p:blipFill>
        <p:spPr bwMode="auto">
          <a:xfrm rot="598230">
            <a:off x="1331867" y="4280933"/>
            <a:ext cx="2519362" cy="18859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611560" y="764704"/>
            <a:ext cx="3816350" cy="1938992"/>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es-ES" sz="2000" dirty="0">
                <a:effectLst>
                  <a:outerShdw blurRad="38100" dist="38100" dir="2700000" algn="tl">
                    <a:srgbClr val="000000">
                      <a:alpha val="43137"/>
                    </a:srgbClr>
                  </a:outerShdw>
                </a:effectLst>
                <a:latin typeface="Arial Black" pitchFamily="34" charset="0"/>
              </a:rPr>
              <a:t>El aprendizaje en los animales y en los seres humanos, la psicopatología, los test mentales y la Psicología genética y educacional.</a:t>
            </a:r>
          </a:p>
        </p:txBody>
      </p:sp>
      <p:graphicFrame>
        <p:nvGraphicFramePr>
          <p:cNvPr id="5" name="4 Diagrama"/>
          <p:cNvGraphicFramePr/>
          <p:nvPr/>
        </p:nvGraphicFramePr>
        <p:xfrm>
          <a:off x="1619672" y="3429000"/>
          <a:ext cx="5472112" cy="273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5" descr="openyourmind"/>
          <p:cNvPicPr>
            <a:picLocks noChangeAspect="1" noChangeArrowheads="1"/>
          </p:cNvPicPr>
          <p:nvPr/>
        </p:nvPicPr>
        <p:blipFill>
          <a:blip r:embed="rId6" cstate="print"/>
          <a:srcRect/>
          <a:stretch>
            <a:fillRect/>
          </a:stretch>
        </p:blipFill>
        <p:spPr bwMode="auto">
          <a:xfrm rot="1427433">
            <a:off x="5301677" y="569922"/>
            <a:ext cx="3226257" cy="322625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827584" y="476672"/>
            <a:ext cx="3384376" cy="147732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ct val="50000"/>
              </a:spcBef>
              <a:spcAft>
                <a:spcPts val="0"/>
              </a:spcAft>
              <a:defRPr/>
            </a:pPr>
            <a:r>
              <a:rPr lang="es-ES" b="1" dirty="0">
                <a:latin typeface="Arial Black" pitchFamily="34" charset="0"/>
              </a:rPr>
              <a:t>James llegó a la formulación de una teoría funcionalista de la vida mental y del comportamiento .</a:t>
            </a:r>
          </a:p>
        </p:txBody>
      </p:sp>
      <p:sp>
        <p:nvSpPr>
          <p:cNvPr id="9" name="Text Box 7"/>
          <p:cNvSpPr txBox="1">
            <a:spLocks noChangeArrowheads="1"/>
          </p:cNvSpPr>
          <p:nvPr/>
        </p:nvSpPr>
        <p:spPr bwMode="auto">
          <a:xfrm>
            <a:off x="5628160" y="818984"/>
            <a:ext cx="2760263" cy="2554545"/>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ct val="50000"/>
              </a:spcBef>
              <a:spcAft>
                <a:spcPts val="0"/>
              </a:spcAft>
              <a:defRPr/>
            </a:pPr>
            <a:r>
              <a:rPr lang="es-ES" sz="2000" b="1" dirty="0">
                <a:effectLst>
                  <a:outerShdw blurRad="38100" dist="38100" dir="2700000" algn="tl">
                    <a:srgbClr val="000000">
                      <a:alpha val="43137"/>
                    </a:srgbClr>
                  </a:outerShdw>
                </a:effectLst>
                <a:latin typeface="Arial Black" pitchFamily="34" charset="0"/>
              </a:rPr>
              <a:t>Cómo un organismo se sirve del aprendizaje o de sus capacidades preceptúales para vivir en su ambiente .</a:t>
            </a:r>
          </a:p>
        </p:txBody>
      </p:sp>
      <p:sp>
        <p:nvSpPr>
          <p:cNvPr id="10" name="Text Box 8"/>
          <p:cNvSpPr txBox="1">
            <a:spLocks noChangeArrowheads="1"/>
          </p:cNvSpPr>
          <p:nvPr/>
        </p:nvSpPr>
        <p:spPr bwMode="auto">
          <a:xfrm>
            <a:off x="5508104" y="5013176"/>
            <a:ext cx="3024336"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ct val="50000"/>
              </a:spcBef>
              <a:spcAft>
                <a:spcPts val="0"/>
              </a:spcAft>
              <a:defRPr/>
            </a:pPr>
            <a:r>
              <a:rPr lang="es-ES" sz="2400" dirty="0">
                <a:effectLst>
                  <a:outerShdw blurRad="38100" dist="38100" dir="2700000" algn="tl">
                    <a:srgbClr val="000000">
                      <a:alpha val="43137"/>
                    </a:srgbClr>
                  </a:outerShdw>
                </a:effectLst>
                <a:latin typeface="Arial Black" pitchFamily="34" charset="0"/>
              </a:rPr>
              <a:t>Introspección subjetiva </a:t>
            </a:r>
          </a:p>
        </p:txBody>
      </p:sp>
      <p:pic>
        <p:nvPicPr>
          <p:cNvPr id="11" name="Picture 10" descr="3980771"/>
          <p:cNvPicPr>
            <a:picLocks noChangeAspect="1" noChangeArrowheads="1"/>
          </p:cNvPicPr>
          <p:nvPr/>
        </p:nvPicPr>
        <p:blipFill>
          <a:blip r:embed="rId2" cstate="print"/>
          <a:srcRect/>
          <a:stretch>
            <a:fillRect/>
          </a:stretch>
        </p:blipFill>
        <p:spPr bwMode="auto">
          <a:xfrm rot="20649969">
            <a:off x="534021" y="2758110"/>
            <a:ext cx="4428950" cy="26866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Line 11"/>
          <p:cNvSpPr>
            <a:spLocks noChangeShapeType="1"/>
          </p:cNvSpPr>
          <p:nvPr/>
        </p:nvSpPr>
        <p:spPr bwMode="auto">
          <a:xfrm>
            <a:off x="4548188" y="1412875"/>
            <a:ext cx="671512" cy="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fontAlgn="auto">
              <a:spcBef>
                <a:spcPts val="0"/>
              </a:spcBef>
              <a:spcAft>
                <a:spcPts val="0"/>
              </a:spcAft>
              <a:defRPr/>
            </a:pPr>
            <a:endParaRPr lang="es-ES"/>
          </a:p>
        </p:txBody>
      </p:sp>
      <p:sp>
        <p:nvSpPr>
          <p:cNvPr id="13" name="Line 12"/>
          <p:cNvSpPr>
            <a:spLocks noChangeShapeType="1"/>
          </p:cNvSpPr>
          <p:nvPr/>
        </p:nvSpPr>
        <p:spPr bwMode="auto">
          <a:xfrm>
            <a:off x="7019925" y="3789363"/>
            <a:ext cx="0" cy="763587"/>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pPr fontAlgn="auto">
              <a:spcBef>
                <a:spcPts val="0"/>
              </a:spcBef>
              <a:spcAft>
                <a:spcPts val="0"/>
              </a:spcAft>
              <a:defRPr/>
            </a:pPr>
            <a:endParaRPr lang="es-E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62200" y="6049963"/>
            <a:ext cx="6705600" cy="685800"/>
          </a:xfrm>
        </p:spPr>
        <p:txBody>
          <a:bodyPr/>
          <a:lstStyle/>
          <a:p>
            <a:r>
              <a:rPr lang="es-MX" b="1" dirty="0" smtClean="0">
                <a:solidFill>
                  <a:schemeClr val="bg1"/>
                </a:solidFill>
              </a:rPr>
              <a:t>¿QUÉ ES EL FUNCIONALISMO?</a:t>
            </a:r>
          </a:p>
        </p:txBody>
      </p:sp>
      <p:sp>
        <p:nvSpPr>
          <p:cNvPr id="17410" name="2 Marcador de contenido"/>
          <p:cNvSpPr txBox="1">
            <a:spLocks/>
          </p:cNvSpPr>
          <p:nvPr/>
        </p:nvSpPr>
        <p:spPr bwMode="auto">
          <a:xfrm>
            <a:off x="457200" y="1600200"/>
            <a:ext cx="8229600" cy="4525963"/>
          </a:xfrm>
          <a:prstGeom prst="rect">
            <a:avLst/>
          </a:prstGeom>
          <a:noFill/>
          <a:ln w="9525">
            <a:noFill/>
            <a:miter lim="800000"/>
            <a:headEnd/>
            <a:tailEnd/>
          </a:ln>
        </p:spPr>
        <p:txBody>
          <a:bodyPr anchor="ctr"/>
          <a:lstStyle/>
          <a:p>
            <a:pPr algn="ctr">
              <a:spcBef>
                <a:spcPts val="700"/>
              </a:spcBef>
              <a:buClr>
                <a:schemeClr val="accent2"/>
              </a:buClr>
              <a:buSzPct val="60000"/>
              <a:buFont typeface="Wingdings" pitchFamily="2" charset="2"/>
              <a:buChar char="v"/>
            </a:pPr>
            <a:r>
              <a:rPr lang="es-MX" sz="4800" b="1">
                <a:solidFill>
                  <a:srgbClr val="FFFFFF"/>
                </a:solidFill>
                <a:cs typeface="Arial" charset="0"/>
              </a:rPr>
              <a:t>La psicología educativa.</a:t>
            </a:r>
          </a:p>
          <a:p>
            <a:pPr algn="ctr">
              <a:spcBef>
                <a:spcPts val="700"/>
              </a:spcBef>
              <a:buClr>
                <a:schemeClr val="accent2"/>
              </a:buClr>
              <a:buSzPct val="60000"/>
              <a:buFont typeface="Wingdings" pitchFamily="2" charset="2"/>
              <a:buChar char="v"/>
            </a:pPr>
            <a:r>
              <a:rPr lang="es-MX" sz="4800" b="1">
                <a:solidFill>
                  <a:srgbClr val="FFFFFF"/>
                </a:solidFill>
                <a:cs typeface="Arial" charset="0"/>
              </a:rPr>
              <a:t>El desarrollo de la psicología industrial</a:t>
            </a:r>
          </a:p>
          <a:p>
            <a:pPr algn="ctr">
              <a:spcBef>
                <a:spcPts val="700"/>
              </a:spcBef>
              <a:buClr>
                <a:schemeClr val="accent2"/>
              </a:buClr>
              <a:buSzPct val="60000"/>
              <a:buFont typeface="Wingdings" pitchFamily="2" charset="2"/>
              <a:buChar char="v"/>
            </a:pPr>
            <a:r>
              <a:rPr lang="es-MX" sz="4800" b="1">
                <a:solidFill>
                  <a:srgbClr val="FFFFFF"/>
                </a:solidFill>
                <a:cs typeface="Arial" charset="0"/>
              </a:rPr>
              <a:t>Pruebas mentales.</a:t>
            </a:r>
          </a:p>
        </p:txBody>
      </p:sp>
      <p:sp>
        <p:nvSpPr>
          <p:cNvPr id="9" name="1 Título"/>
          <p:cNvSpPr txBox="1">
            <a:spLocks/>
          </p:cNvSpPr>
          <p:nvPr/>
        </p:nvSpPr>
        <p:spPr>
          <a:xfrm>
            <a:off x="611188" y="765175"/>
            <a:ext cx="8229600" cy="1143000"/>
          </a:xfrm>
          <a:prstGeom prst="rect">
            <a:avLst/>
          </a:prstGeom>
        </p:spPr>
        <p:txBody>
          <a:bodyPr anchor="b"/>
          <a:lstStyle/>
          <a:p>
            <a:pPr algn="ctr" fontAlgn="auto">
              <a:spcAft>
                <a:spcPts val="0"/>
              </a:spcAft>
              <a:defRPr/>
            </a:pPr>
            <a:r>
              <a:rPr lang="es-MX" sz="4400" b="1" cap="all" dirty="0">
                <a:solidFill>
                  <a:schemeClr val="tx2"/>
                </a:solidFill>
                <a:latin typeface="Arial" pitchFamily="34" charset="0"/>
                <a:ea typeface="+mj-ea"/>
                <a:cs typeface="Arial" pitchFamily="34" charset="0"/>
              </a:rPr>
              <a:t>PRODUCTOS DEL FUNCIONALISMO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Rectángulo"/>
          <p:cNvSpPr>
            <a:spLocks noChangeArrowheads="1"/>
          </p:cNvSpPr>
          <p:nvPr/>
        </p:nvSpPr>
        <p:spPr bwMode="auto">
          <a:xfrm>
            <a:off x="468313" y="1628775"/>
            <a:ext cx="3527425" cy="1016000"/>
          </a:xfrm>
          <a:prstGeom prst="rect">
            <a:avLst/>
          </a:prstGeom>
          <a:noFill/>
          <a:ln w="9525">
            <a:noFill/>
            <a:miter lim="800000"/>
            <a:headEnd/>
            <a:tailEnd/>
          </a:ln>
        </p:spPr>
        <p:txBody>
          <a:bodyPr>
            <a:spAutoFit/>
          </a:bodyPr>
          <a:lstStyle/>
          <a:p>
            <a:pPr algn="ctr"/>
            <a:endParaRPr lang="es-MX" sz="2000">
              <a:latin typeface="Arial Black" pitchFamily="34" charset="0"/>
            </a:endParaRPr>
          </a:p>
          <a:p>
            <a:pPr algn="ctr">
              <a:buFont typeface="Wingdings" pitchFamily="2" charset="2"/>
              <a:buChar char="ü"/>
            </a:pPr>
            <a:endParaRPr lang="es-MX" sz="2000">
              <a:latin typeface="Arial Black" pitchFamily="34" charset="0"/>
            </a:endParaRPr>
          </a:p>
          <a:p>
            <a:pPr algn="ctr"/>
            <a:endParaRPr lang="es-MX" sz="2000">
              <a:latin typeface="Arial Black" pitchFamily="34" charset="0"/>
            </a:endParaRPr>
          </a:p>
        </p:txBody>
      </p:sp>
      <p:sp>
        <p:nvSpPr>
          <p:cNvPr id="6" name="5 Estrella de 5 puntas"/>
          <p:cNvSpPr/>
          <p:nvPr/>
        </p:nvSpPr>
        <p:spPr>
          <a:xfrm>
            <a:off x="395536" y="0"/>
            <a:ext cx="2736304" cy="2492896"/>
          </a:xfrm>
          <a:prstGeom prst="star5">
            <a:avLst>
              <a:gd name="adj" fmla="val 28147"/>
              <a:gd name="hf" fmla="val 105146"/>
              <a:gd name="vf" fmla="val 110557"/>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MX" b="1" dirty="0">
                <a:solidFill>
                  <a:schemeClr val="tx1"/>
                </a:solidFill>
                <a:effectLst>
                  <a:outerShdw blurRad="38100" dist="38100" dir="2700000" algn="tl">
                    <a:srgbClr val="000000">
                      <a:alpha val="43137"/>
                    </a:srgbClr>
                  </a:outerShdw>
                </a:effectLst>
                <a:latin typeface="Arial Black" pitchFamily="34" charset="0"/>
              </a:rPr>
              <a:t>Psicología industrial</a:t>
            </a:r>
            <a:endParaRPr lang="es-ES" b="1" dirty="0">
              <a:solidFill>
                <a:schemeClr val="tx1"/>
              </a:solidFill>
              <a:effectLst>
                <a:outerShdw blurRad="38100" dist="38100" dir="2700000" algn="tl">
                  <a:srgbClr val="000000">
                    <a:alpha val="43137"/>
                  </a:srgbClr>
                </a:outerShdw>
              </a:effectLst>
              <a:latin typeface="Arial Black" pitchFamily="34" charset="0"/>
            </a:endParaRPr>
          </a:p>
        </p:txBody>
      </p:sp>
      <p:sp>
        <p:nvSpPr>
          <p:cNvPr id="7" name="6 Estrella de 5 puntas"/>
          <p:cNvSpPr/>
          <p:nvPr/>
        </p:nvSpPr>
        <p:spPr>
          <a:xfrm>
            <a:off x="3275856" y="0"/>
            <a:ext cx="2664296" cy="2564904"/>
          </a:xfrm>
          <a:prstGeom prst="star5">
            <a:avLst>
              <a:gd name="adj" fmla="val 28287"/>
              <a:gd name="hf" fmla="val 105146"/>
              <a:gd name="vf" fmla="val 110557"/>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MX" dirty="0">
                <a:solidFill>
                  <a:schemeClr val="tx1"/>
                </a:solidFill>
                <a:effectLst>
                  <a:outerShdw blurRad="38100" dist="38100" dir="2700000" algn="tl">
                    <a:srgbClr val="000000">
                      <a:alpha val="43137"/>
                    </a:srgbClr>
                  </a:outerShdw>
                </a:effectLst>
                <a:latin typeface="Arial Black" pitchFamily="34" charset="0"/>
              </a:rPr>
              <a:t>Psicología infantil</a:t>
            </a:r>
            <a:endParaRPr lang="es-ES" dirty="0">
              <a:solidFill>
                <a:schemeClr val="tx1"/>
              </a:solidFill>
              <a:effectLst>
                <a:outerShdw blurRad="38100" dist="38100" dir="2700000" algn="tl">
                  <a:srgbClr val="000000">
                    <a:alpha val="43137"/>
                  </a:srgbClr>
                </a:outerShdw>
              </a:effectLst>
              <a:latin typeface="Arial Black" pitchFamily="34" charset="0"/>
            </a:endParaRPr>
          </a:p>
        </p:txBody>
      </p:sp>
      <p:sp>
        <p:nvSpPr>
          <p:cNvPr id="8" name="7 Estrella de 5 puntas"/>
          <p:cNvSpPr/>
          <p:nvPr/>
        </p:nvSpPr>
        <p:spPr>
          <a:xfrm>
            <a:off x="5940152" y="0"/>
            <a:ext cx="2808312" cy="2636912"/>
          </a:xfrm>
          <a:prstGeom prst="star5">
            <a:avLst>
              <a:gd name="adj" fmla="val 30304"/>
              <a:gd name="hf" fmla="val 105146"/>
              <a:gd name="vf" fmla="val 110557"/>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r>
              <a:rPr lang="es-MX" dirty="0">
                <a:solidFill>
                  <a:schemeClr val="tx1"/>
                </a:solidFill>
                <a:effectLst>
                  <a:outerShdw blurRad="38100" dist="38100" dir="2700000" algn="tl">
                    <a:srgbClr val="000000">
                      <a:alpha val="43137"/>
                    </a:srgbClr>
                  </a:outerShdw>
                </a:effectLst>
                <a:latin typeface="Arial Black" pitchFamily="34" charset="0"/>
              </a:rPr>
              <a:t>Psicometría</a:t>
            </a:r>
            <a:endParaRPr lang="es-ES" dirty="0">
              <a:solidFill>
                <a:schemeClr val="tx1"/>
              </a:solidFill>
              <a:effectLst>
                <a:outerShdw blurRad="38100" dist="38100" dir="2700000" algn="tl">
                  <a:srgbClr val="000000">
                    <a:alpha val="43137"/>
                  </a:srgbClr>
                </a:outerShdw>
              </a:effectLst>
              <a:latin typeface="Arial Black" pitchFamily="34" charset="0"/>
            </a:endParaRPr>
          </a:p>
        </p:txBody>
      </p:sp>
      <p:graphicFrame>
        <p:nvGraphicFramePr>
          <p:cNvPr id="10" name="9 Diagrama"/>
          <p:cNvGraphicFramePr/>
          <p:nvPr/>
        </p:nvGraphicFramePr>
        <p:xfrm>
          <a:off x="395536" y="2492896"/>
          <a:ext cx="835292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ctr" fontAlgn="auto">
              <a:spcAft>
                <a:spcPts val="0"/>
              </a:spcAft>
              <a:defRPr/>
            </a:pPr>
            <a:r>
              <a:rPr lang="es-MX" dirty="0" smtClean="0"/>
              <a:t/>
            </a:r>
            <a:br>
              <a:rPr lang="es-MX" dirty="0" smtClean="0"/>
            </a:b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¿QUÉ ES EL FUNCIONALISMO?</a:t>
            </a:r>
          </a:p>
        </p:txBody>
      </p:sp>
      <p:sp>
        <p:nvSpPr>
          <p:cNvPr id="4" name="2 Subtítulo"/>
          <p:cNvSpPr txBox="1">
            <a:spLocks/>
          </p:cNvSpPr>
          <p:nvPr/>
        </p:nvSpPr>
        <p:spPr>
          <a:xfrm>
            <a:off x="323850" y="1196975"/>
            <a:ext cx="4038600" cy="4525963"/>
          </a:xfrm>
          <a:prstGeom prst="rect">
            <a:avLst/>
          </a:prstGeom>
        </p:spPr>
        <p:txBody>
          <a:bodyPr anchor="ctr">
            <a:normAutofit fontScale="77500" lnSpcReduction="20000"/>
          </a:bodyPr>
          <a:lstStyle/>
          <a:p>
            <a:pPr fontAlgn="auto">
              <a:spcBef>
                <a:spcPts val="700"/>
              </a:spcBef>
              <a:spcAft>
                <a:spcPts val="0"/>
              </a:spcAft>
              <a:buClr>
                <a:schemeClr val="accent2"/>
              </a:buClr>
              <a:buSzPct val="60000"/>
              <a:buFont typeface="Wingdings"/>
              <a:buNone/>
              <a:defRPr/>
            </a:pPr>
            <a:r>
              <a:rPr lang="es-MX" sz="2600" b="1" dirty="0">
                <a:solidFill>
                  <a:srgbClr val="FFFFFF"/>
                </a:solidFill>
                <a:latin typeface="+mn-lt"/>
              </a:rPr>
              <a:t>*</a:t>
            </a:r>
            <a:r>
              <a:rPr lang="es-MX" sz="2800" dirty="0">
                <a:solidFill>
                  <a:srgbClr val="FFFFFF"/>
                </a:solidFill>
                <a:latin typeface="Arial" pitchFamily="34" charset="0"/>
                <a:cs typeface="Arial" pitchFamily="34" charset="0"/>
              </a:rPr>
              <a:t>Fue el primer sistema norteamericano de psicología y comenzó con William james que pretendía descubrir como funciona de cada ser para adaptarse a las exigencias del cambio continuo. Es considerado como el ultimo y mas grande funcionalista.</a:t>
            </a:r>
          </a:p>
          <a:p>
            <a:pPr fontAlgn="auto">
              <a:spcBef>
                <a:spcPts val="700"/>
              </a:spcBef>
              <a:spcAft>
                <a:spcPts val="0"/>
              </a:spcAft>
              <a:buClr>
                <a:schemeClr val="accent2"/>
              </a:buClr>
              <a:buSzPct val="60000"/>
              <a:buFont typeface="Wingdings"/>
              <a:buNone/>
              <a:defRPr/>
            </a:pPr>
            <a:r>
              <a:rPr lang="es-MX" sz="2800" dirty="0">
                <a:solidFill>
                  <a:srgbClr val="FFFFFF"/>
                </a:solidFill>
                <a:latin typeface="Arial" pitchFamily="34" charset="0"/>
                <a:cs typeface="Arial" pitchFamily="34" charset="0"/>
              </a:rPr>
              <a:t>* Sus seguidores fueron </a:t>
            </a:r>
            <a:r>
              <a:rPr lang="es-MX" sz="2800" dirty="0" err="1">
                <a:solidFill>
                  <a:srgbClr val="FFFFFF"/>
                </a:solidFill>
                <a:latin typeface="Arial" pitchFamily="34" charset="0"/>
                <a:cs typeface="Arial" pitchFamily="34" charset="0"/>
              </a:rPr>
              <a:t>Jonh</a:t>
            </a:r>
            <a:r>
              <a:rPr lang="es-MX" sz="2800" dirty="0">
                <a:solidFill>
                  <a:srgbClr val="FFFFFF"/>
                </a:solidFill>
                <a:latin typeface="Arial" pitchFamily="34" charset="0"/>
                <a:cs typeface="Arial" pitchFamily="34" charset="0"/>
              </a:rPr>
              <a:t> Dewey, Harvey </a:t>
            </a:r>
            <a:r>
              <a:rPr lang="es-MX" sz="2800" dirty="0" err="1">
                <a:solidFill>
                  <a:srgbClr val="FFFFFF"/>
                </a:solidFill>
                <a:latin typeface="Arial" pitchFamily="34" charset="0"/>
                <a:cs typeface="Arial" pitchFamily="34" charset="0"/>
              </a:rPr>
              <a:t>Carr</a:t>
            </a:r>
            <a:r>
              <a:rPr lang="es-MX" sz="2800" dirty="0">
                <a:solidFill>
                  <a:srgbClr val="FFFFFF"/>
                </a:solidFill>
                <a:latin typeface="Arial" pitchFamily="34" charset="0"/>
                <a:cs typeface="Arial" pitchFamily="34" charset="0"/>
              </a:rPr>
              <a:t> y James </a:t>
            </a:r>
            <a:r>
              <a:rPr lang="es-MX" sz="2800" dirty="0" err="1">
                <a:solidFill>
                  <a:srgbClr val="FFFFFF"/>
                </a:solidFill>
                <a:latin typeface="Arial" pitchFamily="34" charset="0"/>
                <a:cs typeface="Arial" pitchFamily="34" charset="0"/>
              </a:rPr>
              <a:t>Angell</a:t>
            </a:r>
            <a:r>
              <a:rPr lang="es-MX" sz="2800" dirty="0">
                <a:solidFill>
                  <a:srgbClr val="FFFFFF"/>
                </a:solidFill>
                <a:latin typeface="Arial" pitchFamily="34" charset="0"/>
                <a:cs typeface="Arial" pitchFamily="34" charset="0"/>
              </a:rPr>
              <a:t>, realizando investigaciones en la universidad de Chicago </a:t>
            </a:r>
          </a:p>
          <a:p>
            <a:pPr fontAlgn="auto">
              <a:spcBef>
                <a:spcPts val="700"/>
              </a:spcBef>
              <a:spcAft>
                <a:spcPts val="0"/>
              </a:spcAft>
              <a:buClr>
                <a:schemeClr val="accent2"/>
              </a:buClr>
              <a:buSzPct val="60000"/>
              <a:buFont typeface="Wingdings"/>
              <a:buNone/>
              <a:defRPr/>
            </a:pPr>
            <a:r>
              <a:rPr lang="es-MX" sz="2800" dirty="0">
                <a:solidFill>
                  <a:srgbClr val="FFFFFF"/>
                </a:solidFill>
                <a:latin typeface="Arial" pitchFamily="34" charset="0"/>
                <a:cs typeface="Arial" pitchFamily="34" charset="0"/>
              </a:rPr>
              <a:t> * Influidos por Charles Darwin</a:t>
            </a:r>
          </a:p>
        </p:txBody>
      </p:sp>
      <p:pic>
        <p:nvPicPr>
          <p:cNvPr id="15364" name="Picture 2" descr="http://3.bp.blogspot.com/_BqXGOcZgHHo/TOlkbzY2tEI/AAAAAAAAAUk/-0RneYpaPmA/s1600/Wm_james%255B1%255D.jpg"/>
          <p:cNvPicPr>
            <a:picLocks noChangeAspect="1" noChangeArrowheads="1"/>
          </p:cNvPicPr>
          <p:nvPr/>
        </p:nvPicPr>
        <p:blipFill>
          <a:blip r:embed="rId2"/>
          <a:srcRect/>
          <a:stretch>
            <a:fillRect/>
          </a:stretch>
        </p:blipFill>
        <p:spPr bwMode="auto">
          <a:xfrm>
            <a:off x="5214938" y="1449388"/>
            <a:ext cx="2813050" cy="4029075"/>
          </a:xfrm>
          <a:prstGeom prst="rect">
            <a:avLst/>
          </a:prstGeom>
          <a:noFill/>
          <a:ln w="9525">
            <a:noFill/>
            <a:miter lim="800000"/>
            <a:headEnd/>
            <a:tailEnd/>
          </a:ln>
        </p:spPr>
      </p:pic>
      <p:sp>
        <p:nvSpPr>
          <p:cNvPr id="6" name="1 Título"/>
          <p:cNvSpPr txBox="1">
            <a:spLocks/>
          </p:cNvSpPr>
          <p:nvPr/>
        </p:nvSpPr>
        <p:spPr>
          <a:xfrm>
            <a:off x="2339975" y="0"/>
            <a:ext cx="8229600" cy="1143000"/>
          </a:xfrm>
          <a:prstGeom prst="rect">
            <a:avLst/>
          </a:prstGeom>
        </p:spPr>
        <p:txBody>
          <a:bodyPr anchor="b">
            <a:normAutofit/>
          </a:bodyPr>
          <a:lstStyle/>
          <a:p>
            <a:pPr fontAlgn="auto">
              <a:spcAft>
                <a:spcPts val="0"/>
              </a:spcAft>
              <a:defRPr/>
            </a:pPr>
            <a:r>
              <a:rPr lang="es-MX" sz="4400" b="1" cap="all">
                <a:latin typeface="+mj-lt"/>
                <a:ea typeface="+mj-ea"/>
                <a:cs typeface="+mj-cs"/>
              </a:rPr>
              <a:t>FUNCIONALISMO</a:t>
            </a:r>
            <a:endParaRPr lang="es-MX" sz="4400" b="1" cap="all"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47664" y="188640"/>
            <a:ext cx="6102761"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rPr>
              <a:t>APORTACIONES</a:t>
            </a:r>
          </a:p>
        </p:txBody>
      </p:sp>
      <p:sp>
        <p:nvSpPr>
          <p:cNvPr id="24579" name="2 Rectángulo"/>
          <p:cNvSpPr>
            <a:spLocks noChangeArrowheads="1"/>
          </p:cNvSpPr>
          <p:nvPr/>
        </p:nvSpPr>
        <p:spPr bwMode="auto">
          <a:xfrm>
            <a:off x="468313" y="1628775"/>
            <a:ext cx="3527425" cy="1016000"/>
          </a:xfrm>
          <a:prstGeom prst="rect">
            <a:avLst/>
          </a:prstGeom>
          <a:noFill/>
          <a:ln w="9525">
            <a:noFill/>
            <a:miter lim="800000"/>
            <a:headEnd/>
            <a:tailEnd/>
          </a:ln>
        </p:spPr>
        <p:txBody>
          <a:bodyPr>
            <a:spAutoFit/>
          </a:bodyPr>
          <a:lstStyle/>
          <a:p>
            <a:pPr algn="ctr"/>
            <a:endParaRPr lang="es-MX" sz="2000">
              <a:latin typeface="Arial Black" pitchFamily="34" charset="0"/>
            </a:endParaRPr>
          </a:p>
          <a:p>
            <a:pPr algn="ctr">
              <a:buFont typeface="Wingdings" pitchFamily="2" charset="2"/>
              <a:buChar char="ü"/>
            </a:pPr>
            <a:endParaRPr lang="es-MX" sz="2000">
              <a:latin typeface="Arial Black" pitchFamily="34" charset="0"/>
            </a:endParaRPr>
          </a:p>
          <a:p>
            <a:pPr algn="ctr"/>
            <a:endParaRPr lang="es-MX" sz="2000">
              <a:latin typeface="Arial Black" pitchFamily="34" charset="0"/>
            </a:endParaRPr>
          </a:p>
        </p:txBody>
      </p:sp>
      <p:graphicFrame>
        <p:nvGraphicFramePr>
          <p:cNvPr id="4" name="3 Diagrama"/>
          <p:cNvGraphicFramePr/>
          <p:nvPr/>
        </p:nvGraphicFramePr>
        <p:xfrm>
          <a:off x="251520" y="1124744"/>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descr="animales.jpg"/>
          <p:cNvPicPr>
            <a:picLocks noChangeAspect="1"/>
          </p:cNvPicPr>
          <p:nvPr/>
        </p:nvPicPr>
        <p:blipFill>
          <a:blip r:embed="rId2" cstate="print"/>
          <a:stretch>
            <a:fillRect/>
          </a:stretch>
        </p:blipFill>
        <p:spPr>
          <a:xfrm>
            <a:off x="3714744" y="357166"/>
            <a:ext cx="4929222" cy="2500330"/>
          </a:xfrm>
          <a:prstGeom prst="rect">
            <a:avLst/>
          </a:prstGeom>
        </p:spPr>
      </p:pic>
      <p:sp>
        <p:nvSpPr>
          <p:cNvPr id="3" name="2 Marcador de contenido"/>
          <p:cNvSpPr>
            <a:spLocks noGrp="1"/>
          </p:cNvSpPr>
          <p:nvPr>
            <p:ph idx="1"/>
          </p:nvPr>
        </p:nvSpPr>
        <p:spPr>
          <a:xfrm>
            <a:off x="428596" y="714356"/>
            <a:ext cx="8229600" cy="5411807"/>
          </a:xfrm>
        </p:spPr>
        <p:txBody>
          <a:bodyPr/>
          <a:lstStyle/>
          <a:p>
            <a:endParaRPr lang="es-ES" dirty="0" smtClean="0"/>
          </a:p>
          <a:p>
            <a:endParaRPr lang="es-ES" dirty="0"/>
          </a:p>
          <a:p>
            <a:endParaRPr lang="es-ES" dirty="0" smtClean="0"/>
          </a:p>
          <a:p>
            <a:endParaRPr lang="es-ES" b="1" dirty="0" smtClean="0"/>
          </a:p>
          <a:p>
            <a:r>
              <a:rPr lang="es-ES" b="1" dirty="0" smtClean="0"/>
              <a:t>Desde conducta de niños y animales .</a:t>
            </a:r>
          </a:p>
          <a:p>
            <a:r>
              <a:rPr lang="es-ES" b="1" dirty="0" smtClean="0"/>
              <a:t>Pasando por las diferencias individuales entre las personas hasta la anormalidad.</a:t>
            </a:r>
          </a:p>
          <a:p>
            <a:endParaRPr lang="es-ES" dirty="0"/>
          </a:p>
          <a:p>
            <a:endParaRPr lang="es-ES" dirty="0"/>
          </a:p>
        </p:txBody>
      </p:sp>
      <p:pic>
        <p:nvPicPr>
          <p:cNvPr id="6" name="5 Imagen" descr="3 niñas y riata.jpg"/>
          <p:cNvPicPr>
            <a:picLocks noChangeAspect="1"/>
          </p:cNvPicPr>
          <p:nvPr/>
        </p:nvPicPr>
        <p:blipFill>
          <a:blip r:embed="rId3" cstate="print"/>
          <a:stretch>
            <a:fillRect/>
          </a:stretch>
        </p:blipFill>
        <p:spPr>
          <a:xfrm>
            <a:off x="4857752" y="4572008"/>
            <a:ext cx="3571900" cy="1809750"/>
          </a:xfrm>
          <a:prstGeom prst="rect">
            <a:avLst/>
          </a:prstGeom>
        </p:spPr>
      </p:pic>
      <p:pic>
        <p:nvPicPr>
          <p:cNvPr id="5" name="4 Imagen" descr="niños jugando.jpg"/>
          <p:cNvPicPr>
            <a:picLocks noChangeAspect="1"/>
          </p:cNvPicPr>
          <p:nvPr/>
        </p:nvPicPr>
        <p:blipFill>
          <a:blip r:embed="rId4" cstate="print"/>
          <a:stretch>
            <a:fillRect/>
          </a:stretch>
        </p:blipFill>
        <p:spPr>
          <a:xfrm>
            <a:off x="785786" y="642918"/>
            <a:ext cx="2552700" cy="1928826"/>
          </a:xfrm>
          <a:prstGeom prst="rect">
            <a:avLst/>
          </a:prstGeom>
        </p:spPr>
      </p:pic>
      <p:pic>
        <p:nvPicPr>
          <p:cNvPr id="8" name="7 Imagen" descr="animales 2.jpg"/>
          <p:cNvPicPr>
            <a:picLocks noChangeAspect="1"/>
          </p:cNvPicPr>
          <p:nvPr/>
        </p:nvPicPr>
        <p:blipFill>
          <a:blip r:embed="rId5" cstate="print"/>
          <a:stretch>
            <a:fillRect/>
          </a:stretch>
        </p:blipFill>
        <p:spPr>
          <a:xfrm>
            <a:off x="1071538" y="4500570"/>
            <a:ext cx="2714644" cy="1962150"/>
          </a:xfrm>
          <a:prstGeom prst="rect">
            <a:avLst/>
          </a:prstGeom>
        </p:spPr>
      </p:pic>
    </p:spTree>
  </p:cSld>
  <p:clrMapOvr>
    <a:masterClrMapping/>
  </p:clrMapOvr>
  <p:transition>
    <p:checke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descr="cerebro.jpg"/>
          <p:cNvPicPr>
            <a:picLocks noGrp="1" noChangeAspect="1"/>
          </p:cNvPicPr>
          <p:nvPr>
            <p:ph sz="half" idx="1"/>
          </p:nvPr>
        </p:nvPicPr>
        <p:blipFill>
          <a:blip r:embed="rId2" cstate="print"/>
          <a:stretch>
            <a:fillRect/>
          </a:stretch>
        </p:blipFill>
        <p:spPr>
          <a:xfrm>
            <a:off x="1571604" y="285728"/>
            <a:ext cx="2857520" cy="2428892"/>
          </a:xfrm>
        </p:spPr>
      </p:pic>
      <p:pic>
        <p:nvPicPr>
          <p:cNvPr id="7" name="6 Imagen" descr="dibujo de eskuela.jpg"/>
          <p:cNvPicPr>
            <a:picLocks noChangeAspect="1"/>
          </p:cNvPicPr>
          <p:nvPr/>
        </p:nvPicPr>
        <p:blipFill>
          <a:blip r:embed="rId3" cstate="print"/>
          <a:stretch>
            <a:fillRect/>
          </a:stretch>
        </p:blipFill>
        <p:spPr>
          <a:xfrm>
            <a:off x="1214414" y="4071942"/>
            <a:ext cx="2928958" cy="2071702"/>
          </a:xfrm>
          <a:prstGeom prst="rect">
            <a:avLst/>
          </a:prstGeom>
        </p:spPr>
      </p:pic>
      <p:sp>
        <p:nvSpPr>
          <p:cNvPr id="4" name="3 Marcador de texto"/>
          <p:cNvSpPr>
            <a:spLocks noGrp="1"/>
          </p:cNvSpPr>
          <p:nvPr>
            <p:ph type="body" idx="2"/>
          </p:nvPr>
        </p:nvSpPr>
        <p:spPr>
          <a:xfrm>
            <a:off x="457200" y="285728"/>
            <a:ext cx="6615130" cy="5840435"/>
          </a:xfrm>
        </p:spPr>
        <p:txBody>
          <a:bodyPr>
            <a:normAutofit/>
          </a:bodyPr>
          <a:lstStyle/>
          <a:p>
            <a:endParaRPr lang="es-ES" sz="2000" dirty="0" smtClean="0"/>
          </a:p>
          <a:p>
            <a:endParaRPr lang="es-ES" sz="2400" dirty="0"/>
          </a:p>
          <a:p>
            <a:r>
              <a:rPr lang="es-ES" sz="3200" b="1" dirty="0" smtClean="0"/>
              <a:t>Especial interés en el proceso de educación, ya que esto ayuda para desarrollar habilidades y mejorar el funcionamiento general.</a:t>
            </a:r>
            <a:endParaRPr lang="es-ES" sz="3200" b="1" dirty="0"/>
          </a:p>
        </p:txBody>
      </p:sp>
      <p:pic>
        <p:nvPicPr>
          <p:cNvPr id="6" name="5 Imagen" descr="habilidades chiko.jpg"/>
          <p:cNvPicPr>
            <a:picLocks noChangeAspect="1"/>
          </p:cNvPicPr>
          <p:nvPr/>
        </p:nvPicPr>
        <p:blipFill>
          <a:blip r:embed="rId4" cstate="print"/>
          <a:stretch>
            <a:fillRect/>
          </a:stretch>
        </p:blipFill>
        <p:spPr>
          <a:xfrm>
            <a:off x="5715008" y="2857496"/>
            <a:ext cx="3143272" cy="3286148"/>
          </a:xfrm>
          <a:prstGeom prst="rect">
            <a:avLst/>
          </a:prstGeom>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descr="puebas mentales cerebro.jpg"/>
          <p:cNvPicPr>
            <a:picLocks noChangeAspect="1"/>
          </p:cNvPicPr>
          <p:nvPr/>
        </p:nvPicPr>
        <p:blipFill>
          <a:blip r:embed="rId2" cstate="print"/>
          <a:stretch>
            <a:fillRect/>
          </a:stretch>
        </p:blipFill>
        <p:spPr>
          <a:xfrm>
            <a:off x="1142976" y="285728"/>
            <a:ext cx="2143140" cy="1947865"/>
          </a:xfrm>
          <a:prstGeom prst="rect">
            <a:avLst/>
          </a:prstGeom>
        </p:spPr>
      </p:pic>
      <p:pic>
        <p:nvPicPr>
          <p:cNvPr id="5" name="4 Imagen" descr="wero kon problemas.jpg"/>
          <p:cNvPicPr>
            <a:picLocks noChangeAspect="1"/>
          </p:cNvPicPr>
          <p:nvPr/>
        </p:nvPicPr>
        <p:blipFill>
          <a:blip r:embed="rId3" cstate="print"/>
          <a:stretch>
            <a:fillRect/>
          </a:stretch>
        </p:blipFill>
        <p:spPr>
          <a:xfrm>
            <a:off x="714348" y="4214818"/>
            <a:ext cx="2000264" cy="2357454"/>
          </a:xfrm>
          <a:prstGeom prst="rect">
            <a:avLst/>
          </a:prstGeom>
        </p:spPr>
      </p:pic>
      <p:pic>
        <p:nvPicPr>
          <p:cNvPr id="8" name="7 Imagen" descr="pruebas mentales.jpg"/>
          <p:cNvPicPr>
            <a:picLocks noChangeAspect="1"/>
          </p:cNvPicPr>
          <p:nvPr/>
        </p:nvPicPr>
        <p:blipFill>
          <a:blip r:embed="rId4" cstate="print"/>
          <a:stretch>
            <a:fillRect/>
          </a:stretch>
        </p:blipFill>
        <p:spPr>
          <a:xfrm>
            <a:off x="5857884" y="285728"/>
            <a:ext cx="2286016" cy="1928826"/>
          </a:xfrm>
          <a:prstGeom prst="rect">
            <a:avLst/>
          </a:prstGeom>
        </p:spPr>
      </p:pic>
      <p:pic>
        <p:nvPicPr>
          <p:cNvPr id="6" name="5 Imagen" descr="aprendisaje dibujo.jpg"/>
          <p:cNvPicPr>
            <a:picLocks noChangeAspect="1"/>
          </p:cNvPicPr>
          <p:nvPr/>
        </p:nvPicPr>
        <p:blipFill>
          <a:blip r:embed="rId5" cstate="print"/>
          <a:stretch>
            <a:fillRect/>
          </a:stretch>
        </p:blipFill>
        <p:spPr>
          <a:xfrm>
            <a:off x="3571868" y="4286256"/>
            <a:ext cx="2286016" cy="2286016"/>
          </a:xfrm>
          <a:prstGeom prst="rect">
            <a:avLst/>
          </a:prstGeom>
        </p:spPr>
      </p:pic>
      <p:sp>
        <p:nvSpPr>
          <p:cNvPr id="2" name="1 Título"/>
          <p:cNvSpPr>
            <a:spLocks noGrp="1"/>
          </p:cNvSpPr>
          <p:nvPr>
            <p:ph type="title"/>
          </p:nvPr>
        </p:nvSpPr>
        <p:spPr>
          <a:xfrm>
            <a:off x="285720" y="928670"/>
            <a:ext cx="8143932" cy="1357322"/>
          </a:xfrm>
        </p:spPr>
        <p:txBody>
          <a:bodyPr>
            <a:normAutofit/>
          </a:bodyPr>
          <a:lstStyle/>
          <a:p>
            <a:r>
              <a:rPr lang="es-ES" sz="2800" b="1" dirty="0" smtClean="0">
                <a:latin typeface="+mn-lt"/>
              </a:rPr>
              <a:t>Psicología educativa </a:t>
            </a:r>
            <a:r>
              <a:rPr lang="es-ES" sz="2800" b="1" dirty="0" smtClean="0">
                <a:latin typeface="+mn-lt"/>
                <a:sym typeface="Wingdings" pitchFamily="2" charset="2"/>
              </a:rPr>
              <a:t> FUNCIONALISMO</a:t>
            </a:r>
            <a:endParaRPr lang="es-ES" sz="2800" b="1" dirty="0">
              <a:latin typeface="+mn-lt"/>
            </a:endParaRPr>
          </a:p>
        </p:txBody>
      </p:sp>
      <p:sp>
        <p:nvSpPr>
          <p:cNvPr id="3" name="2 Marcador de contenido"/>
          <p:cNvSpPr>
            <a:spLocks noGrp="1"/>
          </p:cNvSpPr>
          <p:nvPr>
            <p:ph sz="half" idx="1"/>
          </p:nvPr>
        </p:nvSpPr>
        <p:spPr>
          <a:xfrm>
            <a:off x="457200" y="2285992"/>
            <a:ext cx="4038600" cy="3357587"/>
          </a:xfrm>
        </p:spPr>
        <p:txBody>
          <a:bodyPr/>
          <a:lstStyle/>
          <a:p>
            <a:r>
              <a:rPr lang="es-ES" b="1" dirty="0" smtClean="0"/>
              <a:t>El psicólogo estudia el aprendizaje , para descubrir medios de resolver problemas.</a:t>
            </a:r>
            <a:endParaRPr lang="es-ES" b="1" dirty="0"/>
          </a:p>
        </p:txBody>
      </p:sp>
      <p:sp>
        <p:nvSpPr>
          <p:cNvPr id="4" name="3 Marcador de contenido"/>
          <p:cNvSpPr>
            <a:spLocks noGrp="1"/>
          </p:cNvSpPr>
          <p:nvPr>
            <p:ph sz="half" idx="2"/>
          </p:nvPr>
        </p:nvSpPr>
        <p:spPr>
          <a:xfrm>
            <a:off x="4648200" y="2214554"/>
            <a:ext cx="4038600" cy="3911609"/>
          </a:xfrm>
        </p:spPr>
        <p:txBody>
          <a:bodyPr/>
          <a:lstStyle/>
          <a:p>
            <a:r>
              <a:rPr lang="es-ES" b="1" dirty="0" smtClean="0"/>
              <a:t>También promovió el desarrollo de la psicología industrial, la infantil y pruebas mentales</a:t>
            </a:r>
            <a:endParaRPr lang="es-ES" b="1" dirty="0"/>
          </a:p>
        </p:txBody>
      </p:sp>
      <p:pic>
        <p:nvPicPr>
          <p:cNvPr id="7" name="6 Imagen" descr="industria dibujo.jpg"/>
          <p:cNvPicPr>
            <a:picLocks noChangeAspect="1"/>
          </p:cNvPicPr>
          <p:nvPr/>
        </p:nvPicPr>
        <p:blipFill>
          <a:blip r:embed="rId6" cstate="print"/>
          <a:stretch>
            <a:fillRect/>
          </a:stretch>
        </p:blipFill>
        <p:spPr>
          <a:xfrm>
            <a:off x="6643702" y="4214818"/>
            <a:ext cx="2143140" cy="1928826"/>
          </a:xfrm>
          <a:prstGeom prst="rect">
            <a:avLst/>
          </a:prstGeom>
        </p:spPr>
      </p:pic>
    </p:spTree>
  </p:cSld>
  <p:clrMapOvr>
    <a:masterClrMapping/>
  </p:clrMapOvr>
  <p:transition>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3.bp.blogspot.com/_MoV1YbElAec/Sw2UZZ8GAhI/AAAAAAAAAEQ/JWPRs11aeNI/s1600/comunicacion-corporativa.jpg"/>
          <p:cNvPicPr>
            <a:picLocks noChangeAspect="1" noChangeArrowheads="1"/>
          </p:cNvPicPr>
          <p:nvPr/>
        </p:nvPicPr>
        <p:blipFill>
          <a:blip r:embed="rId2" cstate="print"/>
          <a:srcRect/>
          <a:stretch>
            <a:fillRect/>
          </a:stretch>
        </p:blipFill>
        <p:spPr bwMode="auto">
          <a:xfrm>
            <a:off x="3203848" y="3356992"/>
            <a:ext cx="2520280" cy="32583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1 Rectángulo"/>
          <p:cNvSpPr/>
          <p:nvPr/>
        </p:nvSpPr>
        <p:spPr>
          <a:xfrm>
            <a:off x="1798024" y="332656"/>
            <a:ext cx="5602046"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MX"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rPr>
              <a:t>DEFICIENCIAS</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endParaRPr>
          </a:p>
        </p:txBody>
      </p:sp>
      <p:graphicFrame>
        <p:nvGraphicFramePr>
          <p:cNvPr id="4" name="3 Diagrama"/>
          <p:cNvGraphicFramePr/>
          <p:nvPr/>
        </p:nvGraphicFramePr>
        <p:xfrm>
          <a:off x="467544" y="1268760"/>
          <a:ext cx="79928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www.ofertaslaboralesucc.pasto.trabajando.com.co/resources/noticias/trabajo.pasto.ucc.edu.co/file/trabajo-en-equipo.jpg"/>
          <p:cNvPicPr>
            <a:picLocks noChangeAspect="1" noChangeArrowheads="1"/>
          </p:cNvPicPr>
          <p:nvPr/>
        </p:nvPicPr>
        <p:blipFill>
          <a:blip r:embed="rId7" cstate="print"/>
          <a:srcRect/>
          <a:stretch>
            <a:fillRect/>
          </a:stretch>
        </p:blipFill>
        <p:spPr bwMode="auto">
          <a:xfrm>
            <a:off x="3131840" y="908720"/>
            <a:ext cx="2664296" cy="2664296"/>
          </a:xfrm>
          <a:prstGeom prst="ellipse">
            <a:avLst/>
          </a:prstGeom>
          <a:ln>
            <a:noFill/>
          </a:ln>
          <a:effectLst>
            <a:softEdge rad="112500"/>
          </a:effectLst>
        </p:spPr>
      </p:pic>
      <p:pic>
        <p:nvPicPr>
          <p:cNvPr id="3076" name="Picture 4" descr="http://sepiensa.org.mx/contenidos/f_micfam/home/f_ciclo/img/familia.gif"/>
          <p:cNvPicPr>
            <a:picLocks noChangeAspect="1" noChangeArrowheads="1"/>
          </p:cNvPicPr>
          <p:nvPr/>
        </p:nvPicPr>
        <p:blipFill>
          <a:blip r:embed="rId8" cstate="print"/>
          <a:srcRect/>
          <a:stretch>
            <a:fillRect/>
          </a:stretch>
        </p:blipFill>
        <p:spPr bwMode="auto">
          <a:xfrm>
            <a:off x="467544" y="1196752"/>
            <a:ext cx="2304256" cy="16788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80" name="Picture 8" descr="http://4.bp.blogspot.com/_nhT1pTOfIsw/TK9rDLMnARI/AAAAAAAAByc/KNloAPDafdQ/s1600/desem-crisis.jpg"/>
          <p:cNvPicPr>
            <a:picLocks noChangeAspect="1" noChangeArrowheads="1"/>
          </p:cNvPicPr>
          <p:nvPr/>
        </p:nvPicPr>
        <p:blipFill>
          <a:blip r:embed="rId9" cstate="print"/>
          <a:srcRect/>
          <a:stretch>
            <a:fillRect/>
          </a:stretch>
        </p:blipFill>
        <p:spPr bwMode="auto">
          <a:xfrm>
            <a:off x="6156176" y="4930043"/>
            <a:ext cx="2448272" cy="19279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95536" y="260648"/>
          <a:ext cx="8496944"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www.biografiasyvidas.com/monografia/darwin/fotos/darwin_charles.jpg"/>
          <p:cNvPicPr>
            <a:picLocks noChangeAspect="1" noChangeArrowheads="1"/>
          </p:cNvPicPr>
          <p:nvPr/>
        </p:nvPicPr>
        <p:blipFill>
          <a:blip r:embed="rId6" cstate="print"/>
          <a:srcRect/>
          <a:stretch>
            <a:fillRect/>
          </a:stretch>
        </p:blipFill>
        <p:spPr bwMode="auto">
          <a:xfrm>
            <a:off x="395536" y="4077072"/>
            <a:ext cx="2520280" cy="2460980"/>
          </a:xfrm>
          <a:prstGeom prst="roundRect">
            <a:avLst>
              <a:gd name="adj" fmla="val 2186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extrusionH="63500" contourW="69850" prstMaterial="plastic">
            <a:bevelT w="666750" h="139700"/>
            <a:contourClr>
              <a:srgbClr val="969696"/>
            </a:contourClr>
          </a:sp3d>
        </p:spPr>
      </p:pic>
      <p:sp>
        <p:nvSpPr>
          <p:cNvPr id="2" name="1 Rectángulo"/>
          <p:cNvSpPr/>
          <p:nvPr/>
        </p:nvSpPr>
        <p:spPr>
          <a:xfrm>
            <a:off x="1907704" y="260648"/>
            <a:ext cx="5352043"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MX"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rPr>
              <a:t>INFLUENCIAS</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6">
                    <a:satMod val="175000"/>
                    <a:alpha val="40000"/>
                  </a:schemeClr>
                </a:glow>
                <a:outerShdw blurRad="80000" dist="40000" dir="5040000" algn="tl">
                  <a:srgbClr val="000000">
                    <a:alpha val="30000"/>
                  </a:srgbClr>
                </a:outerShdw>
              </a:effectLst>
              <a:latin typeface="Cooper Black" pitchFamily="18" charset="0"/>
            </a:endParaRPr>
          </a:p>
        </p:txBody>
      </p:sp>
      <p:pic>
        <p:nvPicPr>
          <p:cNvPr id="4100" name="Picture 4" descr="http://1.bp.blogspot.com/_fb7_VFZ59b0/TA_qrST6F7I/AAAAAAAAAoI/XoZ64fhY8Tc/s1600/darwin_evolucao_2.jpg"/>
          <p:cNvPicPr>
            <a:picLocks noChangeAspect="1" noChangeArrowheads="1"/>
          </p:cNvPicPr>
          <p:nvPr/>
        </p:nvPicPr>
        <p:blipFill>
          <a:blip r:embed="rId7" cstate="print"/>
          <a:srcRect/>
          <a:stretch>
            <a:fillRect/>
          </a:stretch>
        </p:blipFill>
        <p:spPr bwMode="auto">
          <a:xfrm>
            <a:off x="2987824" y="4077072"/>
            <a:ext cx="2952328" cy="243420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divot"/>
            <a:contourClr>
              <a:srgbClr val="969696"/>
            </a:contourClr>
          </a:sp3d>
        </p:spPr>
      </p:pic>
      <p:pic>
        <p:nvPicPr>
          <p:cNvPr id="4102" name="Picture 6" descr="http://1.bp.blogspot.com/_87Mi7BdmgPs/Swqnpn0ex7I/AAAAAAAAACM/IcdV_g1HjDA/s1600/cabeza.jpg"/>
          <p:cNvPicPr>
            <a:picLocks noChangeAspect="1" noChangeArrowheads="1"/>
          </p:cNvPicPr>
          <p:nvPr/>
        </p:nvPicPr>
        <p:blipFill>
          <a:blip r:embed="rId8" cstate="print"/>
          <a:srcRect/>
          <a:stretch>
            <a:fillRect/>
          </a:stretch>
        </p:blipFill>
        <p:spPr bwMode="auto">
          <a:xfrm>
            <a:off x="6084168" y="4005064"/>
            <a:ext cx="2751183"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Rectángulo redondeado"/>
          <p:cNvSpPr/>
          <p:nvPr/>
        </p:nvSpPr>
        <p:spPr>
          <a:xfrm>
            <a:off x="899592" y="3501008"/>
            <a:ext cx="7632848" cy="432048"/>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s-MX" dirty="0">
                <a:solidFill>
                  <a:schemeClr val="tx1"/>
                </a:solidFill>
                <a:effectLst>
                  <a:outerShdw blurRad="38100" dist="38100" dir="2700000" algn="tl">
                    <a:srgbClr val="000000">
                      <a:alpha val="43137"/>
                    </a:srgbClr>
                  </a:outerShdw>
                </a:effectLst>
                <a:latin typeface="Arial Black" pitchFamily="34" charset="0"/>
                <a:cs typeface="Arial" pitchFamily="34" charset="0"/>
              </a:rPr>
              <a:t>“Organismos evolucionan en direcciones que favorecen su supervivencia</a:t>
            </a:r>
            <a:r>
              <a:rPr lang="es-MX" dirty="0">
                <a:solidFill>
                  <a:schemeClr val="tx1"/>
                </a:solidFill>
                <a:effectLst>
                  <a:outerShdw blurRad="38100" dist="38100" dir="2700000" algn="tl">
                    <a:srgbClr val="000000">
                      <a:alpha val="43137"/>
                    </a:srgbClr>
                  </a:outerShdw>
                </a:effectLst>
                <a:latin typeface="Arial Black" pitchFamily="34" charset="0"/>
              </a:rPr>
              <a:t>” </a:t>
            </a:r>
            <a:endParaRPr lang="es-ES" dirty="0">
              <a:solidFill>
                <a:schemeClr val="tx1"/>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ANTECEDENTES DEL FUNCIONALISMO</a:t>
            </a:r>
          </a:p>
        </p:txBody>
      </p:sp>
      <p:sp>
        <p:nvSpPr>
          <p:cNvPr id="18435" name="Rectangle 5"/>
          <p:cNvSpPr>
            <a:spLocks noChangeArrowheads="1"/>
          </p:cNvSpPr>
          <p:nvPr/>
        </p:nvSpPr>
        <p:spPr bwMode="auto">
          <a:xfrm>
            <a:off x="827088" y="333375"/>
            <a:ext cx="7772400" cy="769938"/>
          </a:xfrm>
          <a:prstGeom prst="rect">
            <a:avLst/>
          </a:prstGeom>
          <a:noFill/>
          <a:ln w="9525">
            <a:noFill/>
            <a:miter lim="800000"/>
            <a:headEnd/>
            <a:tailEnd/>
          </a:ln>
        </p:spPr>
        <p:txBody>
          <a:bodyPr lIns="92075" tIns="46038" rIns="92075" bIns="46038" anchor="b"/>
          <a:lstStyle/>
          <a:p>
            <a:pPr algn="ctr"/>
            <a:r>
              <a:rPr lang="es-MX" sz="4000" b="1">
                <a:cs typeface="Arial" charset="0"/>
              </a:rPr>
              <a:t>Charles Darwin (1809-1882)</a:t>
            </a:r>
            <a:endParaRPr lang="es-ES" b="1">
              <a:cs typeface="Arial" charset="0"/>
            </a:endParaRPr>
          </a:p>
        </p:txBody>
      </p:sp>
      <p:pic>
        <p:nvPicPr>
          <p:cNvPr id="18436" name="Picture 4" descr="Charles Darwin 01.jpg">
            <a:hlinkClick r:id="rId2"/>
          </p:cNvPr>
          <p:cNvPicPr>
            <a:picLocks noChangeAspect="1" noChangeArrowheads="1"/>
          </p:cNvPicPr>
          <p:nvPr/>
        </p:nvPicPr>
        <p:blipFill>
          <a:blip r:embed="rId3"/>
          <a:srcRect/>
          <a:stretch>
            <a:fillRect/>
          </a:stretch>
        </p:blipFill>
        <p:spPr bwMode="auto">
          <a:xfrm>
            <a:off x="684213" y="1268413"/>
            <a:ext cx="3473450" cy="4464050"/>
          </a:xfrm>
          <a:prstGeom prst="rect">
            <a:avLst/>
          </a:prstGeom>
          <a:noFill/>
          <a:ln w="9525">
            <a:noFill/>
            <a:miter lim="800000"/>
            <a:headEnd/>
            <a:tailEnd/>
          </a:ln>
        </p:spPr>
      </p:pic>
      <p:sp>
        <p:nvSpPr>
          <p:cNvPr id="18437" name="Rectangle 3"/>
          <p:cNvSpPr txBox="1">
            <a:spLocks noChangeArrowheads="1"/>
          </p:cNvSpPr>
          <p:nvPr/>
        </p:nvSpPr>
        <p:spPr bwMode="auto">
          <a:xfrm>
            <a:off x="5003800" y="1700213"/>
            <a:ext cx="3240088" cy="3384550"/>
          </a:xfrm>
          <a:prstGeom prst="rect">
            <a:avLst/>
          </a:prstGeom>
          <a:noFill/>
          <a:ln w="9525">
            <a:noFill/>
            <a:miter lim="800000"/>
            <a:headEnd/>
            <a:tailEnd/>
          </a:ln>
        </p:spPr>
        <p:txBody>
          <a:bodyPr anchor="ctr"/>
          <a:lstStyle/>
          <a:p>
            <a:pPr algn="ctr">
              <a:lnSpc>
                <a:spcPct val="90000"/>
              </a:lnSpc>
              <a:spcBef>
                <a:spcPts val="700"/>
              </a:spcBef>
              <a:buClr>
                <a:schemeClr val="accent2"/>
              </a:buClr>
              <a:buSzPct val="60000"/>
              <a:buFont typeface="Wingdings" pitchFamily="2" charset="2"/>
              <a:buNone/>
            </a:pPr>
            <a:r>
              <a:rPr lang="es-MX" sz="3200" b="1">
                <a:solidFill>
                  <a:srgbClr val="FFFFFF"/>
                </a:solidFill>
                <a:cs typeface="Arial" charset="0"/>
              </a:rPr>
              <a:t>Era un agudo observador de la conducta y también de la morfología animal. </a:t>
            </a:r>
            <a:endParaRPr lang="es-ES" sz="3200" b="1">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Selección natural </a:t>
            </a:r>
            <a:endParaRPr lang="es-MX" dirty="0"/>
          </a:p>
        </p:txBody>
      </p:sp>
      <p:sp>
        <p:nvSpPr>
          <p:cNvPr id="3" name="2 Marcador de contenido"/>
          <p:cNvSpPr>
            <a:spLocks noGrp="1"/>
          </p:cNvSpPr>
          <p:nvPr>
            <p:ph idx="1"/>
          </p:nvPr>
        </p:nvSpPr>
        <p:spPr/>
        <p:txBody>
          <a:bodyPr/>
          <a:lstStyle/>
          <a:p>
            <a:pPr algn="ctr">
              <a:buNone/>
            </a:pPr>
            <a:r>
              <a:rPr lang="es-MX" dirty="0" smtClean="0"/>
              <a:t>“supervivencia del más apto”</a:t>
            </a:r>
            <a:endParaRPr lang="es-MX" dirty="0"/>
          </a:p>
        </p:txBody>
      </p:sp>
      <p:sp>
        <p:nvSpPr>
          <p:cNvPr id="4" name="3 Flecha abajo"/>
          <p:cNvSpPr/>
          <p:nvPr/>
        </p:nvSpPr>
        <p:spPr>
          <a:xfrm>
            <a:off x="4355976" y="1268760"/>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1202" name="Picture 2" descr="http://www.definicionabc.com/wp-content/uploads/selecci%C3%B3n-natural.jpg"/>
          <p:cNvPicPr>
            <a:picLocks noChangeAspect="1" noChangeArrowheads="1"/>
          </p:cNvPicPr>
          <p:nvPr/>
        </p:nvPicPr>
        <p:blipFill>
          <a:blip r:embed="rId2" cstate="print"/>
          <a:srcRect/>
          <a:stretch>
            <a:fillRect/>
          </a:stretch>
        </p:blipFill>
        <p:spPr bwMode="auto">
          <a:xfrm>
            <a:off x="2814312" y="2730328"/>
            <a:ext cx="3629896" cy="32909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ANTECEDENTES DEL FUNCIONALISMO</a:t>
            </a:r>
          </a:p>
        </p:txBody>
      </p:sp>
      <p:sp>
        <p:nvSpPr>
          <p:cNvPr id="4" name="Rectangle 2"/>
          <p:cNvSpPr txBox="1">
            <a:spLocks noChangeArrowheads="1"/>
          </p:cNvSpPr>
          <p:nvPr/>
        </p:nvSpPr>
        <p:spPr>
          <a:xfrm>
            <a:off x="611188" y="333375"/>
            <a:ext cx="7772400" cy="854075"/>
          </a:xfrm>
          <a:prstGeom prst="rect">
            <a:avLst/>
          </a:prstGeom>
        </p:spPr>
        <p:txBody>
          <a:bodyPr anchor="b">
            <a:normAutofit fontScale="77500" lnSpcReduction="20000"/>
          </a:bodyPr>
          <a:lstStyle/>
          <a:p>
            <a:pPr algn="ctr" fontAlgn="auto">
              <a:spcAft>
                <a:spcPts val="0"/>
              </a:spcAft>
              <a:defRPr/>
            </a:pPr>
            <a:r>
              <a:rPr lang="es-MX" sz="4000" b="1" cap="all" dirty="0">
                <a:latin typeface="Arial" pitchFamily="34" charset="0"/>
                <a:ea typeface="+mj-ea"/>
                <a:cs typeface="Arial" pitchFamily="34" charset="0"/>
              </a:rPr>
              <a:t>Alfred Russell Wallace (1823-1913)</a:t>
            </a:r>
            <a:endParaRPr lang="es-ES" sz="4000" b="1" cap="all" dirty="0">
              <a:latin typeface="Arial" pitchFamily="34" charset="0"/>
              <a:ea typeface="+mj-ea"/>
              <a:cs typeface="Arial" pitchFamily="34" charset="0"/>
            </a:endParaRPr>
          </a:p>
        </p:txBody>
      </p:sp>
      <p:pic>
        <p:nvPicPr>
          <p:cNvPr id="19460" name="Picture 5" descr="Alfred Russel Wallace.jpg">
            <a:hlinkClick r:id="rId2"/>
          </p:cNvPr>
          <p:cNvPicPr>
            <a:picLocks noChangeAspect="1" noChangeArrowheads="1"/>
          </p:cNvPicPr>
          <p:nvPr/>
        </p:nvPicPr>
        <p:blipFill>
          <a:blip r:embed="rId3"/>
          <a:srcRect/>
          <a:stretch>
            <a:fillRect/>
          </a:stretch>
        </p:blipFill>
        <p:spPr bwMode="auto">
          <a:xfrm>
            <a:off x="539750" y="1557338"/>
            <a:ext cx="3440113" cy="4103687"/>
          </a:xfrm>
          <a:prstGeom prst="rect">
            <a:avLst/>
          </a:prstGeom>
          <a:noFill/>
          <a:ln w="9525">
            <a:noFill/>
            <a:miter lim="800000"/>
            <a:headEnd/>
            <a:tailEnd/>
          </a:ln>
        </p:spPr>
      </p:pic>
      <p:sp>
        <p:nvSpPr>
          <p:cNvPr id="19461" name="Rectangle 3"/>
          <p:cNvSpPr txBox="1">
            <a:spLocks noChangeArrowheads="1"/>
          </p:cNvSpPr>
          <p:nvPr/>
        </p:nvSpPr>
        <p:spPr bwMode="auto">
          <a:xfrm>
            <a:off x="4859338" y="1700213"/>
            <a:ext cx="3168650" cy="3794125"/>
          </a:xfrm>
          <a:prstGeom prst="rect">
            <a:avLst/>
          </a:prstGeom>
          <a:noFill/>
          <a:ln w="9525">
            <a:noFill/>
            <a:miter lim="800000"/>
            <a:headEnd/>
            <a:tailEnd/>
          </a:ln>
        </p:spPr>
        <p:txBody>
          <a:bodyPr anchor="ctr"/>
          <a:lstStyle/>
          <a:p>
            <a:pPr algn="ctr">
              <a:spcBef>
                <a:spcPts val="700"/>
              </a:spcBef>
              <a:buClr>
                <a:schemeClr val="accent2"/>
              </a:buClr>
              <a:buSzPct val="60000"/>
              <a:buFont typeface="Wingdings" pitchFamily="2" charset="2"/>
              <a:buNone/>
            </a:pPr>
            <a:r>
              <a:rPr lang="es-MX" sz="3200">
                <a:solidFill>
                  <a:srgbClr val="FFFFFF"/>
                </a:solidFill>
                <a:cs typeface="Arial" charset="0"/>
              </a:rPr>
              <a:t>Desarrollo un informe en el cual se explicaba exactamente la misma teoría de la evolución que Darwin trabajo por 20 años.</a:t>
            </a:r>
            <a:endParaRPr lang="es-ES" sz="3200">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ctr" fontAlgn="auto">
              <a:spcAft>
                <a:spcPts val="0"/>
              </a:spcAft>
              <a:defRPr/>
            </a:pPr>
            <a:r>
              <a:rPr lang="es-MX" dirty="0"/>
              <a:t/>
            </a:r>
            <a:br>
              <a:rPr lang="es-MX" dirty="0"/>
            </a:br>
            <a:endParaRPr lang="es-MX" dirty="0"/>
          </a:p>
        </p:txBody>
      </p:sp>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ANTECEDENTES DEL FUNCIONALISMO</a:t>
            </a:r>
          </a:p>
        </p:txBody>
      </p:sp>
      <p:sp>
        <p:nvSpPr>
          <p:cNvPr id="4" name="Rectangle 2"/>
          <p:cNvSpPr txBox="1">
            <a:spLocks noChangeArrowheads="1"/>
          </p:cNvSpPr>
          <p:nvPr/>
        </p:nvSpPr>
        <p:spPr>
          <a:xfrm>
            <a:off x="827088" y="260350"/>
            <a:ext cx="7345362" cy="792163"/>
          </a:xfrm>
          <a:prstGeom prst="rect">
            <a:avLst/>
          </a:prstGeom>
        </p:spPr>
        <p:txBody>
          <a:bodyPr anchor="b">
            <a:normAutofit fontScale="70000" lnSpcReduction="20000"/>
          </a:bodyPr>
          <a:lstStyle/>
          <a:p>
            <a:pPr fontAlgn="auto">
              <a:spcAft>
                <a:spcPts val="0"/>
              </a:spcAft>
              <a:defRPr/>
            </a:pPr>
            <a:r>
              <a:rPr lang="es-MX" sz="4400" cap="all" dirty="0">
                <a:solidFill>
                  <a:schemeClr val="tx2"/>
                </a:solidFill>
                <a:latin typeface="+mj-lt"/>
                <a:ea typeface="+mj-ea"/>
                <a:cs typeface="+mj-cs"/>
              </a:rPr>
              <a:t>	</a:t>
            </a:r>
            <a:r>
              <a:rPr lang="es-MX" sz="4400" b="1" cap="all" dirty="0">
                <a:latin typeface="Arial" pitchFamily="34" charset="0"/>
                <a:ea typeface="+mj-ea"/>
                <a:cs typeface="Arial" pitchFamily="34" charset="0"/>
              </a:rPr>
              <a:t>Francis </a:t>
            </a:r>
            <a:r>
              <a:rPr lang="es-MX" sz="4400" b="1" cap="all" dirty="0" err="1">
                <a:latin typeface="Arial" pitchFamily="34" charset="0"/>
                <a:ea typeface="+mj-ea"/>
                <a:cs typeface="Arial" pitchFamily="34" charset="0"/>
              </a:rPr>
              <a:t>Galton</a:t>
            </a:r>
            <a:r>
              <a:rPr lang="es-MX" sz="4400" b="1" cap="all" dirty="0">
                <a:latin typeface="Arial" pitchFamily="34" charset="0"/>
                <a:ea typeface="+mj-ea"/>
                <a:cs typeface="Arial" pitchFamily="34" charset="0"/>
              </a:rPr>
              <a:t> (1822-1911)</a:t>
            </a:r>
            <a:endParaRPr lang="es-ES" sz="4400" b="1" cap="all" dirty="0">
              <a:latin typeface="Arial" pitchFamily="34" charset="0"/>
              <a:ea typeface="+mj-ea"/>
              <a:cs typeface="Arial" pitchFamily="34" charset="0"/>
            </a:endParaRPr>
          </a:p>
        </p:txBody>
      </p:sp>
      <p:pic>
        <p:nvPicPr>
          <p:cNvPr id="20484" name="Picture 5" descr="260px-Francis_Galton_1850s">
            <a:hlinkClick r:id="rId2"/>
          </p:cNvPr>
          <p:cNvPicPr>
            <a:picLocks noChangeAspect="1" noChangeArrowheads="1"/>
          </p:cNvPicPr>
          <p:nvPr/>
        </p:nvPicPr>
        <p:blipFill>
          <a:blip r:embed="rId3"/>
          <a:srcRect/>
          <a:stretch>
            <a:fillRect/>
          </a:stretch>
        </p:blipFill>
        <p:spPr bwMode="auto">
          <a:xfrm>
            <a:off x="395288" y="1268413"/>
            <a:ext cx="3340100" cy="4535487"/>
          </a:xfrm>
          <a:prstGeom prst="rect">
            <a:avLst/>
          </a:prstGeom>
          <a:noFill/>
          <a:ln w="9525">
            <a:noFill/>
            <a:miter lim="800000"/>
            <a:headEnd/>
            <a:tailEnd/>
          </a:ln>
        </p:spPr>
      </p:pic>
      <p:sp>
        <p:nvSpPr>
          <p:cNvPr id="20485" name="Rectangle 3"/>
          <p:cNvSpPr txBox="1">
            <a:spLocks noChangeArrowheads="1"/>
          </p:cNvSpPr>
          <p:nvPr/>
        </p:nvSpPr>
        <p:spPr bwMode="auto">
          <a:xfrm>
            <a:off x="4643438" y="1412875"/>
            <a:ext cx="3313112" cy="4248150"/>
          </a:xfrm>
          <a:prstGeom prst="rect">
            <a:avLst/>
          </a:prstGeom>
          <a:noFill/>
          <a:ln w="9525">
            <a:noFill/>
            <a:miter lim="800000"/>
            <a:headEnd/>
            <a:tailEnd/>
          </a:ln>
        </p:spPr>
        <p:txBody>
          <a:bodyPr anchor="ctr"/>
          <a:lstStyle/>
          <a:p>
            <a:pPr algn="ctr">
              <a:spcBef>
                <a:spcPts val="700"/>
              </a:spcBef>
              <a:buClr>
                <a:schemeClr val="accent2"/>
              </a:buClr>
              <a:buSzPct val="60000"/>
              <a:buFont typeface="Wingdings" pitchFamily="2" charset="2"/>
              <a:buNone/>
            </a:pPr>
            <a:r>
              <a:rPr lang="es-MX" sz="4000">
                <a:solidFill>
                  <a:srgbClr val="FFFFFF"/>
                </a:solidFill>
                <a:cs typeface="Arial" charset="0"/>
              </a:rPr>
              <a:t>Estudio el problema de la herencia en los seres humanos.</a:t>
            </a:r>
            <a:endParaRPr lang="es-ES" sz="4000">
              <a:solidFill>
                <a:srgbClr val="FFFFFF"/>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62200" y="6049963"/>
            <a:ext cx="6705600" cy="685800"/>
          </a:xfrm>
        </p:spPr>
        <p:txBody>
          <a:bodyPr/>
          <a:lstStyle/>
          <a:p>
            <a:r>
              <a:rPr lang="es-MX" b="1" smtClean="0">
                <a:solidFill>
                  <a:schemeClr val="bg1"/>
                </a:solidFill>
              </a:rPr>
              <a:t>ANTECEDENTES DEL FUNCIONALISMO</a:t>
            </a:r>
          </a:p>
        </p:txBody>
      </p:sp>
      <p:sp>
        <p:nvSpPr>
          <p:cNvPr id="4" name="Rectangle 2"/>
          <p:cNvSpPr txBox="1">
            <a:spLocks noChangeArrowheads="1"/>
          </p:cNvSpPr>
          <p:nvPr/>
        </p:nvSpPr>
        <p:spPr>
          <a:xfrm>
            <a:off x="827088" y="404813"/>
            <a:ext cx="7772400" cy="855662"/>
          </a:xfrm>
          <a:prstGeom prst="rect">
            <a:avLst/>
          </a:prstGeom>
        </p:spPr>
        <p:txBody>
          <a:bodyPr anchor="b"/>
          <a:lstStyle/>
          <a:p>
            <a:pPr algn="ctr" fontAlgn="auto">
              <a:spcAft>
                <a:spcPts val="0"/>
              </a:spcAft>
              <a:defRPr/>
            </a:pPr>
            <a:r>
              <a:rPr lang="es-MX" sz="2900" b="1" cap="all" dirty="0">
                <a:latin typeface="Arial" pitchFamily="34" charset="0"/>
                <a:ea typeface="+mj-ea"/>
                <a:cs typeface="Arial" pitchFamily="34" charset="0"/>
              </a:rPr>
              <a:t>George John Romanes (1848-1894)   y </a:t>
            </a:r>
            <a:br>
              <a:rPr lang="es-MX" sz="2900" b="1" cap="all" dirty="0">
                <a:latin typeface="Arial" pitchFamily="34" charset="0"/>
                <a:ea typeface="+mj-ea"/>
                <a:cs typeface="Arial" pitchFamily="34" charset="0"/>
              </a:rPr>
            </a:br>
            <a:r>
              <a:rPr lang="es-MX" sz="2900" b="1" cap="all" dirty="0">
                <a:latin typeface="Arial" pitchFamily="34" charset="0"/>
                <a:ea typeface="+mj-ea"/>
                <a:cs typeface="Arial" pitchFamily="34" charset="0"/>
              </a:rPr>
              <a:t>C. Lloyd Morgan (1852-1936)</a:t>
            </a:r>
            <a:endParaRPr lang="es-ES" sz="2900" b="1" cap="all" dirty="0">
              <a:latin typeface="Arial" pitchFamily="34" charset="0"/>
              <a:ea typeface="+mj-ea"/>
              <a:cs typeface="Arial" pitchFamily="34" charset="0"/>
            </a:endParaRPr>
          </a:p>
        </p:txBody>
      </p:sp>
      <p:pic>
        <p:nvPicPr>
          <p:cNvPr id="21507" name="Picture 4" descr="George_John_Romanes">
            <a:hlinkClick r:id="rId2"/>
          </p:cNvPr>
          <p:cNvPicPr>
            <a:picLocks noChangeAspect="1" noChangeArrowheads="1"/>
          </p:cNvPicPr>
          <p:nvPr/>
        </p:nvPicPr>
        <p:blipFill>
          <a:blip r:embed="rId3"/>
          <a:srcRect/>
          <a:stretch>
            <a:fillRect/>
          </a:stretch>
        </p:blipFill>
        <p:spPr bwMode="auto">
          <a:xfrm>
            <a:off x="1042988" y="1557338"/>
            <a:ext cx="2755900" cy="3600450"/>
          </a:xfrm>
          <a:prstGeom prst="rect">
            <a:avLst/>
          </a:prstGeom>
          <a:noFill/>
          <a:ln w="9525">
            <a:noFill/>
            <a:miter lim="800000"/>
            <a:headEnd/>
            <a:tailEnd/>
          </a:ln>
        </p:spPr>
      </p:pic>
      <p:pic>
        <p:nvPicPr>
          <p:cNvPr id="21508" name="Picture 5" descr="Lloyd-Morgan"/>
          <p:cNvPicPr>
            <a:picLocks noChangeAspect="1" noChangeArrowheads="1"/>
          </p:cNvPicPr>
          <p:nvPr/>
        </p:nvPicPr>
        <p:blipFill>
          <a:blip r:embed="rId4"/>
          <a:srcRect/>
          <a:stretch>
            <a:fillRect/>
          </a:stretch>
        </p:blipFill>
        <p:spPr bwMode="auto">
          <a:xfrm>
            <a:off x="5219700" y="1557338"/>
            <a:ext cx="2846388" cy="3527425"/>
          </a:xfrm>
          <a:prstGeom prst="rect">
            <a:avLst/>
          </a:prstGeom>
          <a:noFill/>
          <a:ln w="9525">
            <a:noFill/>
            <a:miter lim="800000"/>
            <a:headEnd/>
            <a:tailEnd/>
          </a:ln>
        </p:spPr>
      </p:pic>
      <p:sp>
        <p:nvSpPr>
          <p:cNvPr id="21509" name="Rectangle 3"/>
          <p:cNvSpPr txBox="1">
            <a:spLocks noChangeArrowheads="1"/>
          </p:cNvSpPr>
          <p:nvPr/>
        </p:nvSpPr>
        <p:spPr bwMode="auto">
          <a:xfrm>
            <a:off x="900113" y="4868863"/>
            <a:ext cx="6911975" cy="1223962"/>
          </a:xfrm>
          <a:prstGeom prst="rect">
            <a:avLst/>
          </a:prstGeom>
          <a:noFill/>
          <a:ln w="9525">
            <a:noFill/>
            <a:miter lim="800000"/>
            <a:headEnd/>
            <a:tailEnd/>
          </a:ln>
        </p:spPr>
        <p:txBody>
          <a:bodyPr anchor="ctr"/>
          <a:lstStyle/>
          <a:p>
            <a:pPr algn="ctr">
              <a:spcBef>
                <a:spcPts val="700"/>
              </a:spcBef>
              <a:buClr>
                <a:schemeClr val="accent2"/>
              </a:buClr>
              <a:buSzPct val="60000"/>
              <a:buFont typeface="Wingdings" pitchFamily="2" charset="2"/>
              <a:buNone/>
            </a:pPr>
            <a:r>
              <a:rPr lang="es-MX" sz="3200">
                <a:cs typeface="Arial" charset="0"/>
              </a:rPr>
              <a:t>Se enfocaron en el campo de la conducta animal.</a:t>
            </a:r>
            <a:endParaRPr lang="es-ES" sz="320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363</TotalTime>
  <Words>1247</Words>
  <Application>Microsoft Office PowerPoint</Application>
  <PresentationFormat>Presentación en pantalla (4:3)</PresentationFormat>
  <Paragraphs>166</Paragraphs>
  <Slides>34</Slides>
  <Notes>5</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Intermedio</vt:lpstr>
      <vt:lpstr> PSICOLOGÍA I “EL FUNCIONALISMO”  integrantes  </vt:lpstr>
      <vt:lpstr>Diapositiva 2</vt:lpstr>
      <vt:lpstr>  </vt:lpstr>
      <vt:lpstr>Diapositiva 4</vt:lpstr>
      <vt:lpstr> </vt:lpstr>
      <vt:lpstr>Selección natural </vt:lpstr>
      <vt:lpstr> </vt:lpstr>
      <vt:lpstr> </vt:lpstr>
      <vt:lpstr>Diapositiva 9</vt:lpstr>
      <vt:lpstr> </vt:lpstr>
      <vt:lpstr>Comienza cuando…</vt:lpstr>
      <vt:lpstr>Después :</vt:lpstr>
      <vt:lpstr>Diapositiva 13</vt:lpstr>
      <vt:lpstr>Diapositiva 14</vt:lpstr>
      <vt:lpstr> </vt:lpstr>
      <vt:lpstr>Diapositiva 16</vt:lpstr>
      <vt:lpstr> </vt:lpstr>
      <vt:lpstr>Diapositiva 18</vt:lpstr>
      <vt:lpstr> </vt:lpstr>
      <vt:lpstr> </vt:lpstr>
      <vt:lpstr> </vt:lpstr>
      <vt:lpstr> </vt:lpstr>
      <vt:lpstr> </vt:lpstr>
      <vt:lpstr>Diapositiva 24</vt:lpstr>
      <vt:lpstr>Diapositiva 25</vt:lpstr>
      <vt:lpstr>Diapositiva 26</vt:lpstr>
      <vt:lpstr>Diapositiva 27</vt:lpstr>
      <vt:lpstr>Diapositiva 28</vt:lpstr>
      <vt:lpstr>Diapositiva 29</vt:lpstr>
      <vt:lpstr>Diapositiva 30</vt:lpstr>
      <vt:lpstr>Diapositiva 31</vt:lpstr>
      <vt:lpstr>Diapositiva 32</vt:lpstr>
      <vt:lpstr>Psicología educativa  FUNCIONALISMO</vt:lpstr>
      <vt:lpstr>Diapositiva 34</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Brenda</dc:creator>
  <cp:lastModifiedBy>Amalia</cp:lastModifiedBy>
  <cp:revision>29</cp:revision>
  <dcterms:created xsi:type="dcterms:W3CDTF">2011-08-25T22:35:49Z</dcterms:created>
  <dcterms:modified xsi:type="dcterms:W3CDTF">2011-09-03T18:46:48Z</dcterms:modified>
</cp:coreProperties>
</file>