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6" r:id="rId5"/>
    <p:sldId id="265" r:id="rId6"/>
    <p:sldId id="278" r:id="rId7"/>
    <p:sldId id="273" r:id="rId8"/>
    <p:sldId id="274" r:id="rId9"/>
    <p:sldId id="262" r:id="rId10"/>
    <p:sldId id="270" r:id="rId11"/>
    <p:sldId id="272" r:id="rId12"/>
    <p:sldId id="271" r:id="rId13"/>
    <p:sldId id="259" r:id="rId14"/>
    <p:sldId id="277" r:id="rId15"/>
    <p:sldId id="268" r:id="rId16"/>
    <p:sldId id="26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CFF"/>
    <a:srgbClr val="338CC3"/>
    <a:srgbClr val="9A57CD"/>
    <a:srgbClr val="B614E2"/>
    <a:srgbClr val="A61ACC"/>
    <a:srgbClr val="A41C94"/>
    <a:srgbClr val="6F23AD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4626" autoAdjust="0"/>
  </p:normalViewPr>
  <p:slideViewPr>
    <p:cSldViewPr>
      <p:cViewPr varScale="1">
        <p:scale>
          <a:sx n="48" d="100"/>
          <a:sy n="48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ED430-5FBE-4D64-9076-4596DA97827F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/>
      <dgm:spPr/>
    </dgm:pt>
    <dgm:pt modelId="{795B9126-6AEB-4127-B56B-4442B2FE6B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MÉTODO</a:t>
          </a:r>
          <a:endParaRPr kumimoji="0" lang="es-ES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FB4A978C-99F1-4B18-A49E-9AA2F1E190E0}" type="parTrans" cxnId="{99C57534-2B24-4241-89C2-A6943FD6DD9F}">
      <dgm:prSet/>
      <dgm:spPr/>
      <dgm:t>
        <a:bodyPr/>
        <a:lstStyle/>
        <a:p>
          <a:endParaRPr lang="es-ES"/>
        </a:p>
      </dgm:t>
    </dgm:pt>
    <dgm:pt modelId="{AE5E8B56-D4B0-434D-B0B0-22FAA403FDCF}" type="sibTrans" cxnId="{99C57534-2B24-4241-89C2-A6943FD6DD9F}">
      <dgm:prSet/>
      <dgm:spPr/>
      <dgm:t>
        <a:bodyPr/>
        <a:lstStyle/>
        <a:p>
          <a:endParaRPr lang="es-ES"/>
        </a:p>
      </dgm:t>
    </dgm:pt>
    <dgm:pt modelId="{CE640B9B-5B4E-4F9E-9B2B-5677D39802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La introspección</a:t>
          </a:r>
          <a:endParaRPr kumimoji="0" lang="es-ES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D449D8C3-C211-43D1-AFCA-F6449F5A8B08}" type="parTrans" cxnId="{64A19137-BD3B-4246-AE73-B83432A6C6BE}">
      <dgm:prSet/>
      <dgm:spPr/>
      <dgm:t>
        <a:bodyPr/>
        <a:lstStyle/>
        <a:p>
          <a:endParaRPr lang="es-ES"/>
        </a:p>
      </dgm:t>
    </dgm:pt>
    <dgm:pt modelId="{8C617E66-E8CA-485B-9655-7CE91016F48F}" type="sibTrans" cxnId="{64A19137-BD3B-4246-AE73-B83432A6C6BE}">
      <dgm:prSet/>
      <dgm:spPr/>
      <dgm:t>
        <a:bodyPr/>
        <a:lstStyle/>
        <a:p>
          <a:endParaRPr lang="es-ES"/>
        </a:p>
      </dgm:t>
    </dgm:pt>
    <dgm:pt modelId="{34961326-3558-4505-A29F-B5BF707AFB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La observación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la conducta</a:t>
          </a:r>
          <a:endParaRPr kumimoji="0" lang="es-ES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D7CD3736-FDAC-4D88-9D5B-E959113BA8F9}" type="parTrans" cxnId="{784E75B2-2750-4AEB-A2B3-1DA5387041D0}">
      <dgm:prSet/>
      <dgm:spPr/>
      <dgm:t>
        <a:bodyPr/>
        <a:lstStyle/>
        <a:p>
          <a:endParaRPr lang="es-ES"/>
        </a:p>
      </dgm:t>
    </dgm:pt>
    <dgm:pt modelId="{D1536282-DFE2-4EFB-A8B0-31FDDB9C96C4}" type="sibTrans" cxnId="{784E75B2-2750-4AEB-A2B3-1DA5387041D0}">
      <dgm:prSet/>
      <dgm:spPr/>
      <dgm:t>
        <a:bodyPr/>
        <a:lstStyle/>
        <a:p>
          <a:endParaRPr lang="es-ES"/>
        </a:p>
      </dgm:t>
    </dgm:pt>
    <dgm:pt modelId="{791E9B33-53A1-4786-B5D4-E8925FDE91EA}" type="pres">
      <dgm:prSet presAssocID="{7BDED430-5FBE-4D64-9076-4596DA9782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E0FB6E-3A6C-4C40-8085-46AFEF7811DB}" type="pres">
      <dgm:prSet presAssocID="{795B9126-6AEB-4127-B56B-4442B2FE6B14}" presName="hierRoot1" presStyleCnt="0">
        <dgm:presLayoutVars>
          <dgm:hierBranch/>
        </dgm:presLayoutVars>
      </dgm:prSet>
      <dgm:spPr/>
    </dgm:pt>
    <dgm:pt modelId="{AD099A5A-6B77-4866-9722-C41FDC04FB5C}" type="pres">
      <dgm:prSet presAssocID="{795B9126-6AEB-4127-B56B-4442B2FE6B14}" presName="rootComposite1" presStyleCnt="0"/>
      <dgm:spPr/>
    </dgm:pt>
    <dgm:pt modelId="{C9DDAF68-9AB1-48E4-864A-35F6148A96B6}" type="pres">
      <dgm:prSet presAssocID="{795B9126-6AEB-4127-B56B-4442B2FE6B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B3C47B-1944-4BEA-9835-3C8304EEBF07}" type="pres">
      <dgm:prSet presAssocID="{795B9126-6AEB-4127-B56B-4442B2FE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FF2C09-2EF8-40DB-8899-427C0D912FF1}" type="pres">
      <dgm:prSet presAssocID="{795B9126-6AEB-4127-B56B-4442B2FE6B14}" presName="hierChild2" presStyleCnt="0"/>
      <dgm:spPr/>
    </dgm:pt>
    <dgm:pt modelId="{6C48135E-B3CF-4E0A-BE0A-7F1DBDA8A324}" type="pres">
      <dgm:prSet presAssocID="{D449D8C3-C211-43D1-AFCA-F6449F5A8B0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1808674E-DA62-4AA7-97D7-19B5DF140BEF}" type="pres">
      <dgm:prSet presAssocID="{CE640B9B-5B4E-4F9E-9B2B-5677D3980267}" presName="hierRoot2" presStyleCnt="0">
        <dgm:presLayoutVars>
          <dgm:hierBranch/>
        </dgm:presLayoutVars>
      </dgm:prSet>
      <dgm:spPr/>
    </dgm:pt>
    <dgm:pt modelId="{CDFA9B3E-6368-4D78-AF26-4913862D44FD}" type="pres">
      <dgm:prSet presAssocID="{CE640B9B-5B4E-4F9E-9B2B-5677D3980267}" presName="rootComposite" presStyleCnt="0"/>
      <dgm:spPr/>
    </dgm:pt>
    <dgm:pt modelId="{8A4FB656-3771-44EF-AB13-62A2E2BE71B4}" type="pres">
      <dgm:prSet presAssocID="{CE640B9B-5B4E-4F9E-9B2B-5677D398026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B3ED-D528-4FBC-B64D-FDC7BA4F34E4}" type="pres">
      <dgm:prSet presAssocID="{CE640B9B-5B4E-4F9E-9B2B-5677D3980267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0ABD64-F25E-4162-A278-C159FFA22459}" type="pres">
      <dgm:prSet presAssocID="{CE640B9B-5B4E-4F9E-9B2B-5677D3980267}" presName="hierChild4" presStyleCnt="0"/>
      <dgm:spPr/>
    </dgm:pt>
    <dgm:pt modelId="{EE92C5D9-F9D2-4913-938D-AB5DD38AB0FA}" type="pres">
      <dgm:prSet presAssocID="{CE640B9B-5B4E-4F9E-9B2B-5677D3980267}" presName="hierChild5" presStyleCnt="0"/>
      <dgm:spPr/>
    </dgm:pt>
    <dgm:pt modelId="{216382BE-49DF-4AB3-AA1E-F8EF8F246F88}" type="pres">
      <dgm:prSet presAssocID="{D7CD3736-FDAC-4D88-9D5B-E959113BA8F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82729B1-9826-425B-B82D-925BB4638519}" type="pres">
      <dgm:prSet presAssocID="{34961326-3558-4505-A29F-B5BF707AFB02}" presName="hierRoot2" presStyleCnt="0">
        <dgm:presLayoutVars>
          <dgm:hierBranch/>
        </dgm:presLayoutVars>
      </dgm:prSet>
      <dgm:spPr/>
    </dgm:pt>
    <dgm:pt modelId="{E5A5E656-A884-4157-BA2E-16ABC4FD4AE1}" type="pres">
      <dgm:prSet presAssocID="{34961326-3558-4505-A29F-B5BF707AFB02}" presName="rootComposite" presStyleCnt="0"/>
      <dgm:spPr/>
    </dgm:pt>
    <dgm:pt modelId="{640F7C32-591B-4058-AA4D-2E44E30FD62F}" type="pres">
      <dgm:prSet presAssocID="{34961326-3558-4505-A29F-B5BF707AFB0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4EA92-5ADB-4ED2-BFC3-734C7C0CFF68}" type="pres">
      <dgm:prSet presAssocID="{34961326-3558-4505-A29F-B5BF707AFB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AD1ED237-BE8D-4033-9FB0-295D1FBC8D50}" type="pres">
      <dgm:prSet presAssocID="{34961326-3558-4505-A29F-B5BF707AFB02}" presName="hierChild4" presStyleCnt="0"/>
      <dgm:spPr/>
    </dgm:pt>
    <dgm:pt modelId="{40D6340E-719F-436F-8B6F-155B5BA6A396}" type="pres">
      <dgm:prSet presAssocID="{34961326-3558-4505-A29F-B5BF707AFB02}" presName="hierChild5" presStyleCnt="0"/>
      <dgm:spPr/>
    </dgm:pt>
    <dgm:pt modelId="{649B92AC-FD3E-4359-89C1-C7BCDC906A99}" type="pres">
      <dgm:prSet presAssocID="{795B9126-6AEB-4127-B56B-4442B2FE6B14}" presName="hierChild3" presStyleCnt="0"/>
      <dgm:spPr/>
    </dgm:pt>
  </dgm:ptLst>
  <dgm:cxnLst>
    <dgm:cxn modelId="{99C57534-2B24-4241-89C2-A6943FD6DD9F}" srcId="{7BDED430-5FBE-4D64-9076-4596DA97827F}" destId="{795B9126-6AEB-4127-B56B-4442B2FE6B14}" srcOrd="0" destOrd="0" parTransId="{FB4A978C-99F1-4B18-A49E-9AA2F1E190E0}" sibTransId="{AE5E8B56-D4B0-434D-B0B0-22FAA403FDCF}"/>
    <dgm:cxn modelId="{5F56481E-D03D-4E1B-AC5D-4B144CE7F9EA}" type="presOf" srcId="{795B9126-6AEB-4127-B56B-4442B2FE6B14}" destId="{E4B3C47B-1944-4BEA-9835-3C8304EEBF07}" srcOrd="1" destOrd="0" presId="urn:microsoft.com/office/officeart/2005/8/layout/orgChart1"/>
    <dgm:cxn modelId="{28CFEEE6-D09E-4179-8892-3129A4FA8248}" type="presOf" srcId="{795B9126-6AEB-4127-B56B-4442B2FE6B14}" destId="{C9DDAF68-9AB1-48E4-864A-35F6148A96B6}" srcOrd="0" destOrd="0" presId="urn:microsoft.com/office/officeart/2005/8/layout/orgChart1"/>
    <dgm:cxn modelId="{64A19137-BD3B-4246-AE73-B83432A6C6BE}" srcId="{795B9126-6AEB-4127-B56B-4442B2FE6B14}" destId="{CE640B9B-5B4E-4F9E-9B2B-5677D3980267}" srcOrd="0" destOrd="0" parTransId="{D449D8C3-C211-43D1-AFCA-F6449F5A8B08}" sibTransId="{8C617E66-E8CA-485B-9655-7CE91016F48F}"/>
    <dgm:cxn modelId="{63ED485A-BF1A-4C94-8484-58FF0F85AE41}" type="presOf" srcId="{CE640B9B-5B4E-4F9E-9B2B-5677D3980267}" destId="{9BFAB3ED-D528-4FBC-B64D-FDC7BA4F34E4}" srcOrd="1" destOrd="0" presId="urn:microsoft.com/office/officeart/2005/8/layout/orgChart1"/>
    <dgm:cxn modelId="{B62AC7B6-1804-4C51-874D-18E5D9E30EC1}" type="presOf" srcId="{CE640B9B-5B4E-4F9E-9B2B-5677D3980267}" destId="{8A4FB656-3771-44EF-AB13-62A2E2BE71B4}" srcOrd="0" destOrd="0" presId="urn:microsoft.com/office/officeart/2005/8/layout/orgChart1"/>
    <dgm:cxn modelId="{02E20133-2613-4789-A05F-A5262E3038C0}" type="presOf" srcId="{D449D8C3-C211-43D1-AFCA-F6449F5A8B08}" destId="{6C48135E-B3CF-4E0A-BE0A-7F1DBDA8A324}" srcOrd="0" destOrd="0" presId="urn:microsoft.com/office/officeart/2005/8/layout/orgChart1"/>
    <dgm:cxn modelId="{DF4C3466-B5C8-4A77-96C8-2F3D648DEE14}" type="presOf" srcId="{D7CD3736-FDAC-4D88-9D5B-E959113BA8F9}" destId="{216382BE-49DF-4AB3-AA1E-F8EF8F246F88}" srcOrd="0" destOrd="0" presId="urn:microsoft.com/office/officeart/2005/8/layout/orgChart1"/>
    <dgm:cxn modelId="{7680A6D2-D452-4901-AFBF-3314CF46B9B4}" type="presOf" srcId="{34961326-3558-4505-A29F-B5BF707AFB02}" destId="{B674EA92-5ADB-4ED2-BFC3-734C7C0CFF68}" srcOrd="1" destOrd="0" presId="urn:microsoft.com/office/officeart/2005/8/layout/orgChart1"/>
    <dgm:cxn modelId="{831266F5-1753-4668-9FA7-2CC61D0B2696}" type="presOf" srcId="{34961326-3558-4505-A29F-B5BF707AFB02}" destId="{640F7C32-591B-4058-AA4D-2E44E30FD62F}" srcOrd="0" destOrd="0" presId="urn:microsoft.com/office/officeart/2005/8/layout/orgChart1"/>
    <dgm:cxn modelId="{AA1EB6CE-A05C-4B19-8F4A-4D71B66527D5}" type="presOf" srcId="{7BDED430-5FBE-4D64-9076-4596DA97827F}" destId="{791E9B33-53A1-4786-B5D4-E8925FDE91EA}" srcOrd="0" destOrd="0" presId="urn:microsoft.com/office/officeart/2005/8/layout/orgChart1"/>
    <dgm:cxn modelId="{784E75B2-2750-4AEB-A2B3-1DA5387041D0}" srcId="{795B9126-6AEB-4127-B56B-4442B2FE6B14}" destId="{34961326-3558-4505-A29F-B5BF707AFB02}" srcOrd="1" destOrd="0" parTransId="{D7CD3736-FDAC-4D88-9D5B-E959113BA8F9}" sibTransId="{D1536282-DFE2-4EFB-A8B0-31FDDB9C96C4}"/>
    <dgm:cxn modelId="{700BBAEE-CE36-476D-9DC6-D3CFB835D92A}" type="presParOf" srcId="{791E9B33-53A1-4786-B5D4-E8925FDE91EA}" destId="{EBE0FB6E-3A6C-4C40-8085-46AFEF7811DB}" srcOrd="0" destOrd="0" presId="urn:microsoft.com/office/officeart/2005/8/layout/orgChart1"/>
    <dgm:cxn modelId="{47EBC203-2D00-47E3-97C1-63E22628C7D3}" type="presParOf" srcId="{EBE0FB6E-3A6C-4C40-8085-46AFEF7811DB}" destId="{AD099A5A-6B77-4866-9722-C41FDC04FB5C}" srcOrd="0" destOrd="0" presId="urn:microsoft.com/office/officeart/2005/8/layout/orgChart1"/>
    <dgm:cxn modelId="{C50E9A17-CC07-4A69-8E8A-65EE1DF5A9B9}" type="presParOf" srcId="{AD099A5A-6B77-4866-9722-C41FDC04FB5C}" destId="{C9DDAF68-9AB1-48E4-864A-35F6148A96B6}" srcOrd="0" destOrd="0" presId="urn:microsoft.com/office/officeart/2005/8/layout/orgChart1"/>
    <dgm:cxn modelId="{BF5C0FE3-768A-4B6A-AAC1-44477C211CCC}" type="presParOf" srcId="{AD099A5A-6B77-4866-9722-C41FDC04FB5C}" destId="{E4B3C47B-1944-4BEA-9835-3C8304EEBF07}" srcOrd="1" destOrd="0" presId="urn:microsoft.com/office/officeart/2005/8/layout/orgChart1"/>
    <dgm:cxn modelId="{334E5378-B9AF-4277-8AA0-2C3E92800FE2}" type="presParOf" srcId="{EBE0FB6E-3A6C-4C40-8085-46AFEF7811DB}" destId="{95FF2C09-2EF8-40DB-8899-427C0D912FF1}" srcOrd="1" destOrd="0" presId="urn:microsoft.com/office/officeart/2005/8/layout/orgChart1"/>
    <dgm:cxn modelId="{02380369-8303-4EFC-AF0E-F8F46E6C7F71}" type="presParOf" srcId="{95FF2C09-2EF8-40DB-8899-427C0D912FF1}" destId="{6C48135E-B3CF-4E0A-BE0A-7F1DBDA8A324}" srcOrd="0" destOrd="0" presId="urn:microsoft.com/office/officeart/2005/8/layout/orgChart1"/>
    <dgm:cxn modelId="{BFCDCFC2-3FA1-4CAC-BCF4-7C756DD9E500}" type="presParOf" srcId="{95FF2C09-2EF8-40DB-8899-427C0D912FF1}" destId="{1808674E-DA62-4AA7-97D7-19B5DF140BEF}" srcOrd="1" destOrd="0" presId="urn:microsoft.com/office/officeart/2005/8/layout/orgChart1"/>
    <dgm:cxn modelId="{1A5B9BE9-9D5C-4525-890C-27F7357E6D81}" type="presParOf" srcId="{1808674E-DA62-4AA7-97D7-19B5DF140BEF}" destId="{CDFA9B3E-6368-4D78-AF26-4913862D44FD}" srcOrd="0" destOrd="0" presId="urn:microsoft.com/office/officeart/2005/8/layout/orgChart1"/>
    <dgm:cxn modelId="{AC39A2C5-D219-4107-A1B9-AFEFA794EF69}" type="presParOf" srcId="{CDFA9B3E-6368-4D78-AF26-4913862D44FD}" destId="{8A4FB656-3771-44EF-AB13-62A2E2BE71B4}" srcOrd="0" destOrd="0" presId="urn:microsoft.com/office/officeart/2005/8/layout/orgChart1"/>
    <dgm:cxn modelId="{C05DE223-00E1-466C-A67C-0927EC64C564}" type="presParOf" srcId="{CDFA9B3E-6368-4D78-AF26-4913862D44FD}" destId="{9BFAB3ED-D528-4FBC-B64D-FDC7BA4F34E4}" srcOrd="1" destOrd="0" presId="urn:microsoft.com/office/officeart/2005/8/layout/orgChart1"/>
    <dgm:cxn modelId="{DFAE6060-A587-4271-90D7-7C498FEA2F6E}" type="presParOf" srcId="{1808674E-DA62-4AA7-97D7-19B5DF140BEF}" destId="{C10ABD64-F25E-4162-A278-C159FFA22459}" srcOrd="1" destOrd="0" presId="urn:microsoft.com/office/officeart/2005/8/layout/orgChart1"/>
    <dgm:cxn modelId="{39C0BAB1-FF36-4B3D-9C9D-751C52CCC5DC}" type="presParOf" srcId="{1808674E-DA62-4AA7-97D7-19B5DF140BEF}" destId="{EE92C5D9-F9D2-4913-938D-AB5DD38AB0FA}" srcOrd="2" destOrd="0" presId="urn:microsoft.com/office/officeart/2005/8/layout/orgChart1"/>
    <dgm:cxn modelId="{3A781814-AEB6-432F-A501-DCD805035EE3}" type="presParOf" srcId="{95FF2C09-2EF8-40DB-8899-427C0D912FF1}" destId="{216382BE-49DF-4AB3-AA1E-F8EF8F246F88}" srcOrd="2" destOrd="0" presId="urn:microsoft.com/office/officeart/2005/8/layout/orgChart1"/>
    <dgm:cxn modelId="{0FAF0E05-C4AF-42FB-A114-00EFD898A04D}" type="presParOf" srcId="{95FF2C09-2EF8-40DB-8899-427C0D912FF1}" destId="{282729B1-9826-425B-B82D-925BB4638519}" srcOrd="3" destOrd="0" presId="urn:microsoft.com/office/officeart/2005/8/layout/orgChart1"/>
    <dgm:cxn modelId="{3FAC9FFD-6E6E-4F89-B6A2-801572B6AA45}" type="presParOf" srcId="{282729B1-9826-425B-B82D-925BB4638519}" destId="{E5A5E656-A884-4157-BA2E-16ABC4FD4AE1}" srcOrd="0" destOrd="0" presId="urn:microsoft.com/office/officeart/2005/8/layout/orgChart1"/>
    <dgm:cxn modelId="{2D8E309A-95ED-4EC9-9913-01243ED5F398}" type="presParOf" srcId="{E5A5E656-A884-4157-BA2E-16ABC4FD4AE1}" destId="{640F7C32-591B-4058-AA4D-2E44E30FD62F}" srcOrd="0" destOrd="0" presId="urn:microsoft.com/office/officeart/2005/8/layout/orgChart1"/>
    <dgm:cxn modelId="{FDA0DF56-D771-42E8-A67D-9C598777A6F0}" type="presParOf" srcId="{E5A5E656-A884-4157-BA2E-16ABC4FD4AE1}" destId="{B674EA92-5ADB-4ED2-BFC3-734C7C0CFF68}" srcOrd="1" destOrd="0" presId="urn:microsoft.com/office/officeart/2005/8/layout/orgChart1"/>
    <dgm:cxn modelId="{3CBD424F-B11F-494C-AAC2-3F12FDE3FF19}" type="presParOf" srcId="{282729B1-9826-425B-B82D-925BB4638519}" destId="{AD1ED237-BE8D-4033-9FB0-295D1FBC8D50}" srcOrd="1" destOrd="0" presId="urn:microsoft.com/office/officeart/2005/8/layout/orgChart1"/>
    <dgm:cxn modelId="{AA43744B-E640-4959-8439-CFB6F6FF3B43}" type="presParOf" srcId="{282729B1-9826-425B-B82D-925BB4638519}" destId="{40D6340E-719F-436F-8B6F-155B5BA6A396}" srcOrd="2" destOrd="0" presId="urn:microsoft.com/office/officeart/2005/8/layout/orgChart1"/>
    <dgm:cxn modelId="{8FDA38B3-17C8-4E1F-AF51-563AC8768507}" type="presParOf" srcId="{EBE0FB6E-3A6C-4C40-8085-46AFEF7811DB}" destId="{649B92AC-FD3E-4359-89C1-C7BCDC906A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380A4-22FE-4FF8-A66A-BDDF55F5D05A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/>
      <dgm:spPr/>
    </dgm:pt>
    <dgm:pt modelId="{5A4DC096-6390-406E-AE31-E623887213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MÉTODO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CD64357D-255A-4815-8C04-64FA93DD165C}" type="parTrans" cxnId="{65074EB6-27CA-4667-9D8D-B11A8003118F}">
      <dgm:prSet/>
      <dgm:spPr/>
      <dgm:t>
        <a:bodyPr/>
        <a:lstStyle/>
        <a:p>
          <a:endParaRPr lang="es-ES"/>
        </a:p>
      </dgm:t>
    </dgm:pt>
    <dgm:pt modelId="{FE585909-3AC8-45D2-9C7D-B79AE0ADEE4E}" type="sibTrans" cxnId="{65074EB6-27CA-4667-9D8D-B11A8003118F}">
      <dgm:prSet/>
      <dgm:spPr/>
      <dgm:t>
        <a:bodyPr/>
        <a:lstStyle/>
        <a:p>
          <a:endParaRPr lang="es-ES"/>
        </a:p>
      </dgm:t>
    </dgm:pt>
    <dgm:pt modelId="{6376956A-425A-4871-9AFF-FA8E955115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Experimentación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3ECB6142-89A7-40EE-BBA1-9F9766F35603}" type="parTrans" cxnId="{DA6E3AD7-94E4-419E-A790-78FAA25443B7}">
      <dgm:prSet/>
      <dgm:spPr/>
      <dgm:t>
        <a:bodyPr/>
        <a:lstStyle/>
        <a:p>
          <a:endParaRPr lang="es-ES"/>
        </a:p>
      </dgm:t>
    </dgm:pt>
    <dgm:pt modelId="{2089FDC3-715D-48CD-98D2-5DC7ACE6BB13}" type="sibTrans" cxnId="{DA6E3AD7-94E4-419E-A790-78FAA25443B7}">
      <dgm:prSet/>
      <dgm:spPr/>
      <dgm:t>
        <a:bodyPr/>
        <a:lstStyle/>
        <a:p>
          <a:endParaRPr lang="es-ES"/>
        </a:p>
      </dgm:t>
    </dgm:pt>
    <dgm:pt modelId="{D0DD7D5D-AE9F-4D8C-94B0-B04F8100FE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Comparativo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A58BCA3A-0F63-4446-99D7-E8EA07F6375B}" type="parTrans" cxnId="{9C5B37E9-9E79-4785-831D-2BCDCBECA9E8}">
      <dgm:prSet/>
      <dgm:spPr/>
      <dgm:t>
        <a:bodyPr/>
        <a:lstStyle/>
        <a:p>
          <a:endParaRPr lang="es-ES"/>
        </a:p>
      </dgm:t>
    </dgm:pt>
    <dgm:pt modelId="{F4D7643C-65DD-4E7C-8142-776A09C6D797}" type="sibTrans" cxnId="{9C5B37E9-9E79-4785-831D-2BCDCBECA9E8}">
      <dgm:prSet/>
      <dgm:spPr/>
      <dgm:t>
        <a:bodyPr/>
        <a:lstStyle/>
        <a:p>
          <a:endParaRPr lang="es-ES"/>
        </a:p>
      </dgm:t>
    </dgm:pt>
    <dgm:pt modelId="{E4661FEC-F5F5-455F-ACB0-7396A57CDB52}" type="pres">
      <dgm:prSet presAssocID="{8EB380A4-22FE-4FF8-A66A-BDDF55F5D0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97C741-FB13-4C64-AADA-52C0A6D36E89}" type="pres">
      <dgm:prSet presAssocID="{5A4DC096-6390-406E-AE31-E6238872134A}" presName="hierRoot1" presStyleCnt="0">
        <dgm:presLayoutVars>
          <dgm:hierBranch/>
        </dgm:presLayoutVars>
      </dgm:prSet>
      <dgm:spPr/>
    </dgm:pt>
    <dgm:pt modelId="{0C585AE3-EC9F-4275-A7F8-3CB69D527856}" type="pres">
      <dgm:prSet presAssocID="{5A4DC096-6390-406E-AE31-E6238872134A}" presName="rootComposite1" presStyleCnt="0"/>
      <dgm:spPr/>
    </dgm:pt>
    <dgm:pt modelId="{DA3F2A5C-5624-4EA8-9BDB-6CCD37842F5C}" type="pres">
      <dgm:prSet presAssocID="{5A4DC096-6390-406E-AE31-E623887213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142F54-004C-443C-8ECA-E9DF01074CBB}" type="pres">
      <dgm:prSet presAssocID="{5A4DC096-6390-406E-AE31-E6238872134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8D1442-E987-4450-AF86-04C85E10D6D7}" type="pres">
      <dgm:prSet presAssocID="{5A4DC096-6390-406E-AE31-E6238872134A}" presName="hierChild2" presStyleCnt="0"/>
      <dgm:spPr/>
    </dgm:pt>
    <dgm:pt modelId="{9046FFAA-D14C-45FC-83F9-E415DB505B45}" type="pres">
      <dgm:prSet presAssocID="{3ECB6142-89A7-40EE-BBA1-9F9766F35603}" presName="Name35" presStyleLbl="parChTrans1D2" presStyleIdx="0" presStyleCnt="2"/>
      <dgm:spPr/>
      <dgm:t>
        <a:bodyPr/>
        <a:lstStyle/>
        <a:p>
          <a:endParaRPr lang="es-ES"/>
        </a:p>
      </dgm:t>
    </dgm:pt>
    <dgm:pt modelId="{14D64CC4-BD74-4A0B-8D2E-084F37518764}" type="pres">
      <dgm:prSet presAssocID="{6376956A-425A-4871-9AFF-FA8E955115E1}" presName="hierRoot2" presStyleCnt="0">
        <dgm:presLayoutVars>
          <dgm:hierBranch/>
        </dgm:presLayoutVars>
      </dgm:prSet>
      <dgm:spPr/>
    </dgm:pt>
    <dgm:pt modelId="{3E089949-7481-4A30-8311-3543AC382F7E}" type="pres">
      <dgm:prSet presAssocID="{6376956A-425A-4871-9AFF-FA8E955115E1}" presName="rootComposite" presStyleCnt="0"/>
      <dgm:spPr/>
    </dgm:pt>
    <dgm:pt modelId="{998CB75A-6300-4366-B201-82F7A0CDA2EC}" type="pres">
      <dgm:prSet presAssocID="{6376956A-425A-4871-9AFF-FA8E955115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A6A616-B9F9-4DDB-903F-01F0D66D39BD}" type="pres">
      <dgm:prSet presAssocID="{6376956A-425A-4871-9AFF-FA8E955115E1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9A9470-0FFE-4642-8EEA-8E2CE9AC09CA}" type="pres">
      <dgm:prSet presAssocID="{6376956A-425A-4871-9AFF-FA8E955115E1}" presName="hierChild4" presStyleCnt="0"/>
      <dgm:spPr/>
    </dgm:pt>
    <dgm:pt modelId="{C0A99D1E-F5F8-4680-8AFB-B227539C554B}" type="pres">
      <dgm:prSet presAssocID="{6376956A-425A-4871-9AFF-FA8E955115E1}" presName="hierChild5" presStyleCnt="0"/>
      <dgm:spPr/>
    </dgm:pt>
    <dgm:pt modelId="{984FC553-8E08-4088-A748-A4A198CEF12F}" type="pres">
      <dgm:prSet presAssocID="{A58BCA3A-0F63-4446-99D7-E8EA07F6375B}" presName="Name35" presStyleLbl="parChTrans1D2" presStyleIdx="1" presStyleCnt="2"/>
      <dgm:spPr/>
      <dgm:t>
        <a:bodyPr/>
        <a:lstStyle/>
        <a:p>
          <a:endParaRPr lang="es-ES"/>
        </a:p>
      </dgm:t>
    </dgm:pt>
    <dgm:pt modelId="{5DD20E96-9A6A-46F2-88DD-C1163F320326}" type="pres">
      <dgm:prSet presAssocID="{D0DD7D5D-AE9F-4D8C-94B0-B04F8100FEF9}" presName="hierRoot2" presStyleCnt="0">
        <dgm:presLayoutVars>
          <dgm:hierBranch/>
        </dgm:presLayoutVars>
      </dgm:prSet>
      <dgm:spPr/>
    </dgm:pt>
    <dgm:pt modelId="{BE0B5D57-44CA-4EC4-AD88-D3235B443BC1}" type="pres">
      <dgm:prSet presAssocID="{D0DD7D5D-AE9F-4D8C-94B0-B04F8100FEF9}" presName="rootComposite" presStyleCnt="0"/>
      <dgm:spPr/>
    </dgm:pt>
    <dgm:pt modelId="{6E43348D-914B-42B9-A243-662E21A1D876}" type="pres">
      <dgm:prSet presAssocID="{D0DD7D5D-AE9F-4D8C-94B0-B04F8100FE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69E9D1-75F5-4719-9D43-25DE4ABDE82A}" type="pres">
      <dgm:prSet presAssocID="{D0DD7D5D-AE9F-4D8C-94B0-B04F8100FEF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98D62B6-C82C-4E1E-80D6-88697A57AE22}" type="pres">
      <dgm:prSet presAssocID="{D0DD7D5D-AE9F-4D8C-94B0-B04F8100FEF9}" presName="hierChild4" presStyleCnt="0"/>
      <dgm:spPr/>
    </dgm:pt>
    <dgm:pt modelId="{F3D3A1C8-3B15-4B2B-AFC0-DE9C6BAE328B}" type="pres">
      <dgm:prSet presAssocID="{D0DD7D5D-AE9F-4D8C-94B0-B04F8100FEF9}" presName="hierChild5" presStyleCnt="0"/>
      <dgm:spPr/>
    </dgm:pt>
    <dgm:pt modelId="{FB55F001-3CE7-4D31-905F-A113D54543F6}" type="pres">
      <dgm:prSet presAssocID="{5A4DC096-6390-406E-AE31-E6238872134A}" presName="hierChild3" presStyleCnt="0"/>
      <dgm:spPr/>
    </dgm:pt>
  </dgm:ptLst>
  <dgm:cxnLst>
    <dgm:cxn modelId="{C25F2237-03B1-4F5E-80D5-39D9C15B467E}" type="presOf" srcId="{D0DD7D5D-AE9F-4D8C-94B0-B04F8100FEF9}" destId="{6E43348D-914B-42B9-A243-662E21A1D876}" srcOrd="0" destOrd="0" presId="urn:microsoft.com/office/officeart/2005/8/layout/orgChart1"/>
    <dgm:cxn modelId="{81324BE1-A818-4636-860B-10065BD523D7}" type="presOf" srcId="{A58BCA3A-0F63-4446-99D7-E8EA07F6375B}" destId="{984FC553-8E08-4088-A748-A4A198CEF12F}" srcOrd="0" destOrd="0" presId="urn:microsoft.com/office/officeart/2005/8/layout/orgChart1"/>
    <dgm:cxn modelId="{40A3EC58-F9B2-4188-A5E7-69113269B10F}" type="presOf" srcId="{6376956A-425A-4871-9AFF-FA8E955115E1}" destId="{998CB75A-6300-4366-B201-82F7A0CDA2EC}" srcOrd="0" destOrd="0" presId="urn:microsoft.com/office/officeart/2005/8/layout/orgChart1"/>
    <dgm:cxn modelId="{512AF190-22C9-4256-9830-6ADF25D7B46B}" type="presOf" srcId="{3ECB6142-89A7-40EE-BBA1-9F9766F35603}" destId="{9046FFAA-D14C-45FC-83F9-E415DB505B45}" srcOrd="0" destOrd="0" presId="urn:microsoft.com/office/officeart/2005/8/layout/orgChart1"/>
    <dgm:cxn modelId="{5917FB89-06A7-4F67-BA8D-72E116F0AF28}" type="presOf" srcId="{5A4DC096-6390-406E-AE31-E6238872134A}" destId="{DA3F2A5C-5624-4EA8-9BDB-6CCD37842F5C}" srcOrd="0" destOrd="0" presId="urn:microsoft.com/office/officeart/2005/8/layout/orgChart1"/>
    <dgm:cxn modelId="{3A5F807E-0A4F-4CF3-8DE3-91FD08906644}" type="presOf" srcId="{6376956A-425A-4871-9AFF-FA8E955115E1}" destId="{F9A6A616-B9F9-4DDB-903F-01F0D66D39BD}" srcOrd="1" destOrd="0" presId="urn:microsoft.com/office/officeart/2005/8/layout/orgChart1"/>
    <dgm:cxn modelId="{032BCF08-5818-4CA1-A47F-8562AF61CFA9}" type="presOf" srcId="{D0DD7D5D-AE9F-4D8C-94B0-B04F8100FEF9}" destId="{A569E9D1-75F5-4719-9D43-25DE4ABDE82A}" srcOrd="1" destOrd="0" presId="urn:microsoft.com/office/officeart/2005/8/layout/orgChart1"/>
    <dgm:cxn modelId="{DA6E3AD7-94E4-419E-A790-78FAA25443B7}" srcId="{5A4DC096-6390-406E-AE31-E6238872134A}" destId="{6376956A-425A-4871-9AFF-FA8E955115E1}" srcOrd="0" destOrd="0" parTransId="{3ECB6142-89A7-40EE-BBA1-9F9766F35603}" sibTransId="{2089FDC3-715D-48CD-98D2-5DC7ACE6BB13}"/>
    <dgm:cxn modelId="{971CBC99-B71E-4522-8BF6-C00DA4A752C1}" type="presOf" srcId="{8EB380A4-22FE-4FF8-A66A-BDDF55F5D05A}" destId="{E4661FEC-F5F5-455F-ACB0-7396A57CDB52}" srcOrd="0" destOrd="0" presId="urn:microsoft.com/office/officeart/2005/8/layout/orgChart1"/>
    <dgm:cxn modelId="{9C5B37E9-9E79-4785-831D-2BCDCBECA9E8}" srcId="{5A4DC096-6390-406E-AE31-E6238872134A}" destId="{D0DD7D5D-AE9F-4D8C-94B0-B04F8100FEF9}" srcOrd="1" destOrd="0" parTransId="{A58BCA3A-0F63-4446-99D7-E8EA07F6375B}" sibTransId="{F4D7643C-65DD-4E7C-8142-776A09C6D797}"/>
    <dgm:cxn modelId="{A28AEE03-A262-432C-BD0D-B8C746C55BE8}" type="presOf" srcId="{5A4DC096-6390-406E-AE31-E6238872134A}" destId="{40142F54-004C-443C-8ECA-E9DF01074CBB}" srcOrd="1" destOrd="0" presId="urn:microsoft.com/office/officeart/2005/8/layout/orgChart1"/>
    <dgm:cxn modelId="{65074EB6-27CA-4667-9D8D-B11A8003118F}" srcId="{8EB380A4-22FE-4FF8-A66A-BDDF55F5D05A}" destId="{5A4DC096-6390-406E-AE31-E6238872134A}" srcOrd="0" destOrd="0" parTransId="{CD64357D-255A-4815-8C04-64FA93DD165C}" sibTransId="{FE585909-3AC8-45D2-9C7D-B79AE0ADEE4E}"/>
    <dgm:cxn modelId="{89FD4608-6E45-4767-933F-F014D71C9F1C}" type="presParOf" srcId="{E4661FEC-F5F5-455F-ACB0-7396A57CDB52}" destId="{A997C741-FB13-4C64-AADA-52C0A6D36E89}" srcOrd="0" destOrd="0" presId="urn:microsoft.com/office/officeart/2005/8/layout/orgChart1"/>
    <dgm:cxn modelId="{663FCAAA-E2E0-46FC-A49D-D4E23ED47C18}" type="presParOf" srcId="{A997C741-FB13-4C64-AADA-52C0A6D36E89}" destId="{0C585AE3-EC9F-4275-A7F8-3CB69D527856}" srcOrd="0" destOrd="0" presId="urn:microsoft.com/office/officeart/2005/8/layout/orgChart1"/>
    <dgm:cxn modelId="{049FBD71-ED43-4082-A509-93FF3A6383BF}" type="presParOf" srcId="{0C585AE3-EC9F-4275-A7F8-3CB69D527856}" destId="{DA3F2A5C-5624-4EA8-9BDB-6CCD37842F5C}" srcOrd="0" destOrd="0" presId="urn:microsoft.com/office/officeart/2005/8/layout/orgChart1"/>
    <dgm:cxn modelId="{B8717820-0592-4A67-91BF-1BD105CB120E}" type="presParOf" srcId="{0C585AE3-EC9F-4275-A7F8-3CB69D527856}" destId="{40142F54-004C-443C-8ECA-E9DF01074CBB}" srcOrd="1" destOrd="0" presId="urn:microsoft.com/office/officeart/2005/8/layout/orgChart1"/>
    <dgm:cxn modelId="{29F517BE-21F6-40B4-ABBC-4BE162431AE6}" type="presParOf" srcId="{A997C741-FB13-4C64-AADA-52C0A6D36E89}" destId="{8A8D1442-E987-4450-AF86-04C85E10D6D7}" srcOrd="1" destOrd="0" presId="urn:microsoft.com/office/officeart/2005/8/layout/orgChart1"/>
    <dgm:cxn modelId="{EECB3434-03F7-4107-946E-898FFC8BC9AC}" type="presParOf" srcId="{8A8D1442-E987-4450-AF86-04C85E10D6D7}" destId="{9046FFAA-D14C-45FC-83F9-E415DB505B45}" srcOrd="0" destOrd="0" presId="urn:microsoft.com/office/officeart/2005/8/layout/orgChart1"/>
    <dgm:cxn modelId="{3E73261E-CAE0-4A98-81E9-D0C321D18F65}" type="presParOf" srcId="{8A8D1442-E987-4450-AF86-04C85E10D6D7}" destId="{14D64CC4-BD74-4A0B-8D2E-084F37518764}" srcOrd="1" destOrd="0" presId="urn:microsoft.com/office/officeart/2005/8/layout/orgChart1"/>
    <dgm:cxn modelId="{3464AA3E-5628-4779-B709-87A188A3AF2A}" type="presParOf" srcId="{14D64CC4-BD74-4A0B-8D2E-084F37518764}" destId="{3E089949-7481-4A30-8311-3543AC382F7E}" srcOrd="0" destOrd="0" presId="urn:microsoft.com/office/officeart/2005/8/layout/orgChart1"/>
    <dgm:cxn modelId="{AA2EFE7F-F049-4B95-B6BC-50F10C76DA39}" type="presParOf" srcId="{3E089949-7481-4A30-8311-3543AC382F7E}" destId="{998CB75A-6300-4366-B201-82F7A0CDA2EC}" srcOrd="0" destOrd="0" presId="urn:microsoft.com/office/officeart/2005/8/layout/orgChart1"/>
    <dgm:cxn modelId="{73951B9B-173C-47A0-9FCA-4A8C5F46350E}" type="presParOf" srcId="{3E089949-7481-4A30-8311-3543AC382F7E}" destId="{F9A6A616-B9F9-4DDB-903F-01F0D66D39BD}" srcOrd="1" destOrd="0" presId="urn:microsoft.com/office/officeart/2005/8/layout/orgChart1"/>
    <dgm:cxn modelId="{6C66DD20-7858-42E8-9144-29D7B4E6B16D}" type="presParOf" srcId="{14D64CC4-BD74-4A0B-8D2E-084F37518764}" destId="{D79A9470-0FFE-4642-8EEA-8E2CE9AC09CA}" srcOrd="1" destOrd="0" presId="urn:microsoft.com/office/officeart/2005/8/layout/orgChart1"/>
    <dgm:cxn modelId="{2753F237-16E5-4968-81D2-BE4DB7D37227}" type="presParOf" srcId="{14D64CC4-BD74-4A0B-8D2E-084F37518764}" destId="{C0A99D1E-F5F8-4680-8AFB-B227539C554B}" srcOrd="2" destOrd="0" presId="urn:microsoft.com/office/officeart/2005/8/layout/orgChart1"/>
    <dgm:cxn modelId="{8212BDC8-23EB-4A7A-A167-CE9831C6C1C8}" type="presParOf" srcId="{8A8D1442-E987-4450-AF86-04C85E10D6D7}" destId="{984FC553-8E08-4088-A748-A4A198CEF12F}" srcOrd="2" destOrd="0" presId="urn:microsoft.com/office/officeart/2005/8/layout/orgChart1"/>
    <dgm:cxn modelId="{A29F8254-2961-4C6E-8CFD-A04DE700CE4C}" type="presParOf" srcId="{8A8D1442-E987-4450-AF86-04C85E10D6D7}" destId="{5DD20E96-9A6A-46F2-88DD-C1163F320326}" srcOrd="3" destOrd="0" presId="urn:microsoft.com/office/officeart/2005/8/layout/orgChart1"/>
    <dgm:cxn modelId="{BD6DBCB1-7766-4F97-B86E-92ED909F5D18}" type="presParOf" srcId="{5DD20E96-9A6A-46F2-88DD-C1163F320326}" destId="{BE0B5D57-44CA-4EC4-AD88-D3235B443BC1}" srcOrd="0" destOrd="0" presId="urn:microsoft.com/office/officeart/2005/8/layout/orgChart1"/>
    <dgm:cxn modelId="{98F488A8-26CB-42B5-BAC9-9F260D58A87E}" type="presParOf" srcId="{BE0B5D57-44CA-4EC4-AD88-D3235B443BC1}" destId="{6E43348D-914B-42B9-A243-662E21A1D876}" srcOrd="0" destOrd="0" presId="urn:microsoft.com/office/officeart/2005/8/layout/orgChart1"/>
    <dgm:cxn modelId="{8665E640-B1C3-49DE-9A6E-E0B8D0735A13}" type="presParOf" srcId="{BE0B5D57-44CA-4EC4-AD88-D3235B443BC1}" destId="{A569E9D1-75F5-4719-9D43-25DE4ABDE82A}" srcOrd="1" destOrd="0" presId="urn:microsoft.com/office/officeart/2005/8/layout/orgChart1"/>
    <dgm:cxn modelId="{7F02A307-F62C-4E8B-8772-71A0A3E27316}" type="presParOf" srcId="{5DD20E96-9A6A-46F2-88DD-C1163F320326}" destId="{098D62B6-C82C-4E1E-80D6-88697A57AE22}" srcOrd="1" destOrd="0" presId="urn:microsoft.com/office/officeart/2005/8/layout/orgChart1"/>
    <dgm:cxn modelId="{0E18BF01-2C7D-4AF4-AC6A-36549B113A11}" type="presParOf" srcId="{5DD20E96-9A6A-46F2-88DD-C1163F320326}" destId="{F3D3A1C8-3B15-4B2B-AFC0-DE9C6BAE328B}" srcOrd="2" destOrd="0" presId="urn:microsoft.com/office/officeart/2005/8/layout/orgChart1"/>
    <dgm:cxn modelId="{B28771D6-3C2E-4CC3-9880-3C7475C8C854}" type="presParOf" srcId="{A997C741-FB13-4C64-AADA-52C0A6D36E89}" destId="{FB55F001-3CE7-4D31-905F-A113D54543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2F953-369D-4A3F-84BF-BA77806A78E5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209FDB9-9EB0-4259-B835-5E220B876984}">
      <dgm:prSet phldrT="[Texto]"/>
      <dgm:spPr/>
      <dgm:t>
        <a:bodyPr/>
        <a:lstStyle/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Importancia de las posibilidades adaptativas de los procesos psicológicos.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92D9FA-BA39-46B8-89A9-350EB4C5A800}" type="parTrans" cxnId="{E4614F4F-5A3C-4925-9060-C7923A6E388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479399-6B34-49EF-884D-A6ACC9E7D158}" type="sibTrans" cxnId="{E4614F4F-5A3C-4925-9060-C7923A6E388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94A12A-AD96-4479-92B2-27A5C0AA2A34}">
      <dgm:prSet phldrT="[Texto]"/>
      <dgm:spPr/>
      <dgm:t>
        <a:bodyPr/>
        <a:lstStyle/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Importancia de las </a:t>
          </a:r>
        </a:p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aplicaciones de la psicología.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AF0E7-634C-4D04-9712-0712495B6D4F}" type="parTrans" cxnId="{EA38DB89-071B-47C3-B498-E3B475B2740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6C0575-BBA8-4DC5-ADB1-3FD5514CF47B}" type="sibTrans" cxnId="{EA38DB89-071B-47C3-B498-E3B475B2740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C76A8E-4542-4400-92B7-6614053BDA3F}">
      <dgm:prSet phldrT="[Texto]"/>
      <dgm:spPr/>
      <dgm:t>
        <a:bodyPr/>
        <a:lstStyle/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Aceptación de diferentes métodos.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AC1DA-9028-450E-AEC9-5A16E664AC1A}" type="parTrans" cxnId="{7B80CB75-888E-4C75-BF7D-97229799CEB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CA9F86-4C54-45B9-8644-63A8814C08C3}" type="sibTrans" cxnId="{7B80CB75-888E-4C75-BF7D-97229799CEB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54439-509A-4A34-AC09-5859328965B6}">
      <dgm:prSet phldrT="[Texto]"/>
      <dgm:spPr/>
      <dgm:t>
        <a:bodyPr/>
        <a:lstStyle/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Atención a las diferencias </a:t>
          </a:r>
        </a:p>
        <a:p>
          <a:pPr algn="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individuales.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4FB64-09CA-4018-9DA1-603C0E37F34C}" type="sibTrans" cxnId="{5058B7DE-BF0D-4E25-B9D9-9B1EA457418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76245-F1F4-481C-8C44-8D3EE9214B83}" type="parTrans" cxnId="{5058B7DE-BF0D-4E25-B9D9-9B1EA457418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AC013-3246-49CD-8367-C488C93A3034}" type="pres">
      <dgm:prSet presAssocID="{70D2F953-369D-4A3F-84BF-BA77806A78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34A140-B3FB-4BAE-B9E7-3AB92ACB682F}" type="pres">
      <dgm:prSet presAssocID="{3209FDB9-9EB0-4259-B835-5E220B876984}" presName="comp" presStyleCnt="0"/>
      <dgm:spPr/>
    </dgm:pt>
    <dgm:pt modelId="{8E860047-6F7C-4B0D-A34D-47C02837B469}" type="pres">
      <dgm:prSet presAssocID="{3209FDB9-9EB0-4259-B835-5E220B876984}" presName="box" presStyleLbl="node1" presStyleIdx="0" presStyleCnt="4" custScaleY="101747" custLinFactNeighborX="388" custLinFactNeighborY="1242"/>
      <dgm:spPr/>
      <dgm:t>
        <a:bodyPr/>
        <a:lstStyle/>
        <a:p>
          <a:endParaRPr lang="es-ES"/>
        </a:p>
      </dgm:t>
    </dgm:pt>
    <dgm:pt modelId="{CA8E5EC6-D9B3-4411-87ED-3F79E7600CA1}" type="pres">
      <dgm:prSet presAssocID="{3209FDB9-9EB0-4259-B835-5E220B876984}" presName="img" presStyleLbl="fgImgPlace1" presStyleIdx="0" presStyleCnt="4" custScaleX="136879" custScaleY="114433" custLinFactNeighborX="18439" custLinFactNeighborY="7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438B29-EFF6-48F0-A227-011B1AF093CE}" type="pres">
      <dgm:prSet presAssocID="{3209FDB9-9EB0-4259-B835-5E220B87698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530DE-5AFC-4765-9B11-38E709660B29}" type="pres">
      <dgm:prSet presAssocID="{2C479399-6B34-49EF-884D-A6ACC9E7D158}" presName="spacer" presStyleCnt="0"/>
      <dgm:spPr/>
    </dgm:pt>
    <dgm:pt modelId="{78219B74-13FC-4EEC-BB1F-D1C18AB6EDC8}" type="pres">
      <dgm:prSet presAssocID="{D9354439-509A-4A34-AC09-5859328965B6}" presName="comp" presStyleCnt="0"/>
      <dgm:spPr/>
    </dgm:pt>
    <dgm:pt modelId="{EA5EA902-8E20-4746-8DE9-5BE677C83B98}" type="pres">
      <dgm:prSet presAssocID="{D9354439-509A-4A34-AC09-5859328965B6}" presName="box" presStyleLbl="node1" presStyleIdx="1" presStyleCnt="4"/>
      <dgm:spPr/>
      <dgm:t>
        <a:bodyPr/>
        <a:lstStyle/>
        <a:p>
          <a:endParaRPr lang="es-ES"/>
        </a:p>
      </dgm:t>
    </dgm:pt>
    <dgm:pt modelId="{AF9DC707-2689-4C36-8CE7-BB2DC2F0F0FA}" type="pres">
      <dgm:prSet presAssocID="{D9354439-509A-4A34-AC09-5859328965B6}" presName="img" presStyleLbl="fgImgPlace1" presStyleIdx="1" presStyleCnt="4" custScaleX="136879" custScaleY="107292" custLinFactNeighborX="18439" custLinFactNeighborY="6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2A5F3D-FA86-48D6-A203-7C0FF75E4106}" type="pres">
      <dgm:prSet presAssocID="{D9354439-509A-4A34-AC09-5859328965B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13E23-231E-43AA-BD82-699B2AA51D84}" type="pres">
      <dgm:prSet presAssocID="{45D4FB64-09CA-4018-9DA1-603C0E37F34C}" presName="spacer" presStyleCnt="0"/>
      <dgm:spPr/>
    </dgm:pt>
    <dgm:pt modelId="{DCDC1B3B-1B7D-4CAC-A429-2B117CF31A8B}" type="pres">
      <dgm:prSet presAssocID="{3F94A12A-AD96-4479-92B2-27A5C0AA2A34}" presName="comp" presStyleCnt="0"/>
      <dgm:spPr/>
    </dgm:pt>
    <dgm:pt modelId="{DBB23A45-DE86-489B-9908-7890532A5B82}" type="pres">
      <dgm:prSet presAssocID="{3F94A12A-AD96-4479-92B2-27A5C0AA2A34}" presName="box" presStyleLbl="node1" presStyleIdx="2" presStyleCnt="4"/>
      <dgm:spPr/>
      <dgm:t>
        <a:bodyPr/>
        <a:lstStyle/>
        <a:p>
          <a:endParaRPr lang="es-ES"/>
        </a:p>
      </dgm:t>
    </dgm:pt>
    <dgm:pt modelId="{6C6576F7-45C6-42CF-AEE8-1EF0A0A9CCAC}" type="pres">
      <dgm:prSet presAssocID="{3F94A12A-AD96-4479-92B2-27A5C0AA2A34}" presName="img" presStyleLbl="fgImgPlace1" presStyleIdx="2" presStyleCnt="4" custScaleX="134783" custScaleY="110857" custLinFactNeighborX="17915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121B7E0-DD1C-4A18-9115-457FCD08701A}" type="pres">
      <dgm:prSet presAssocID="{3F94A12A-AD96-4479-92B2-27A5C0AA2A3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B8E43-12E1-44A6-BBAD-2E0AA6BB8678}" type="pres">
      <dgm:prSet presAssocID="{886C0575-BBA8-4DC5-ADB1-3FD5514CF47B}" presName="spacer" presStyleCnt="0"/>
      <dgm:spPr/>
    </dgm:pt>
    <dgm:pt modelId="{61E36DDF-E804-46C2-B52C-A6266BF66415}" type="pres">
      <dgm:prSet presAssocID="{CDC76A8E-4542-4400-92B7-6614053BDA3F}" presName="comp" presStyleCnt="0"/>
      <dgm:spPr/>
    </dgm:pt>
    <dgm:pt modelId="{AE82053D-8F93-4C5A-BDF0-597C9A515578}" type="pres">
      <dgm:prSet presAssocID="{CDC76A8E-4542-4400-92B7-6614053BDA3F}" presName="box" presStyleLbl="node1" presStyleIdx="3" presStyleCnt="4"/>
      <dgm:spPr/>
      <dgm:t>
        <a:bodyPr/>
        <a:lstStyle/>
        <a:p>
          <a:endParaRPr lang="es-ES"/>
        </a:p>
      </dgm:t>
    </dgm:pt>
    <dgm:pt modelId="{3B7B75D4-A306-4FBD-8EC6-4BCFC79B7D7D}" type="pres">
      <dgm:prSet presAssocID="{CDC76A8E-4542-4400-92B7-6614053BDA3F}" presName="img" presStyleLbl="fgImgPlace1" presStyleIdx="3" presStyleCnt="4" custScaleX="136879" custLinFactNeighborX="22787" custLinFactNeighborY="-8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0BD6920-DAAB-45B8-BCF7-EAE1A2A6F2A9}" type="pres">
      <dgm:prSet presAssocID="{CDC76A8E-4542-4400-92B7-6614053BDA3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E85926-A11D-4067-8901-C1AEE584C71C}" type="presOf" srcId="{D9354439-509A-4A34-AC09-5859328965B6}" destId="{EA5EA902-8E20-4746-8DE9-5BE677C83B98}" srcOrd="0" destOrd="0" presId="urn:microsoft.com/office/officeart/2005/8/layout/vList4"/>
    <dgm:cxn modelId="{1AA85CEE-1BA3-4478-8DDA-64109DC45106}" type="presOf" srcId="{3F94A12A-AD96-4479-92B2-27A5C0AA2A34}" destId="{DBB23A45-DE86-489B-9908-7890532A5B82}" srcOrd="0" destOrd="0" presId="urn:microsoft.com/office/officeart/2005/8/layout/vList4"/>
    <dgm:cxn modelId="{2DFAE4AD-BC51-46C3-BD1D-C5B92466B080}" type="presOf" srcId="{3209FDB9-9EB0-4259-B835-5E220B876984}" destId="{8E860047-6F7C-4B0D-A34D-47C02837B469}" srcOrd="0" destOrd="0" presId="urn:microsoft.com/office/officeart/2005/8/layout/vList4"/>
    <dgm:cxn modelId="{7B80CB75-888E-4C75-BF7D-97229799CEBC}" srcId="{70D2F953-369D-4A3F-84BF-BA77806A78E5}" destId="{CDC76A8E-4542-4400-92B7-6614053BDA3F}" srcOrd="3" destOrd="0" parTransId="{AF8AC1DA-9028-450E-AEC9-5A16E664AC1A}" sibTransId="{45CA9F86-4C54-45B9-8644-63A8814C08C3}"/>
    <dgm:cxn modelId="{3597F4A7-C0FA-4FA7-9311-2C2D135D3CA2}" type="presOf" srcId="{D9354439-509A-4A34-AC09-5859328965B6}" destId="{E72A5F3D-FA86-48D6-A203-7C0FF75E4106}" srcOrd="1" destOrd="0" presId="urn:microsoft.com/office/officeart/2005/8/layout/vList4"/>
    <dgm:cxn modelId="{1EEFF7C2-3002-43DE-82E0-3AA063F1695F}" type="presOf" srcId="{70D2F953-369D-4A3F-84BF-BA77806A78E5}" destId="{F41AC013-3246-49CD-8367-C488C93A3034}" srcOrd="0" destOrd="0" presId="urn:microsoft.com/office/officeart/2005/8/layout/vList4"/>
    <dgm:cxn modelId="{EA38DB89-071B-47C3-B498-E3B475B27404}" srcId="{70D2F953-369D-4A3F-84BF-BA77806A78E5}" destId="{3F94A12A-AD96-4479-92B2-27A5C0AA2A34}" srcOrd="2" destOrd="0" parTransId="{FFBAF0E7-634C-4D04-9712-0712495B6D4F}" sibTransId="{886C0575-BBA8-4DC5-ADB1-3FD5514CF47B}"/>
    <dgm:cxn modelId="{44A1DDBC-2D81-4B7A-B055-F8F13D6FBE65}" type="presOf" srcId="{3209FDB9-9EB0-4259-B835-5E220B876984}" destId="{76438B29-EFF6-48F0-A227-011B1AF093CE}" srcOrd="1" destOrd="0" presId="urn:microsoft.com/office/officeart/2005/8/layout/vList4"/>
    <dgm:cxn modelId="{A39C594F-95D5-46EE-ADC4-325E49399464}" type="presOf" srcId="{3F94A12A-AD96-4479-92B2-27A5C0AA2A34}" destId="{4121B7E0-DD1C-4A18-9115-457FCD08701A}" srcOrd="1" destOrd="0" presId="urn:microsoft.com/office/officeart/2005/8/layout/vList4"/>
    <dgm:cxn modelId="{E4614F4F-5A3C-4925-9060-C7923A6E3889}" srcId="{70D2F953-369D-4A3F-84BF-BA77806A78E5}" destId="{3209FDB9-9EB0-4259-B835-5E220B876984}" srcOrd="0" destOrd="0" parTransId="{8892D9FA-BA39-46B8-89A9-350EB4C5A800}" sibTransId="{2C479399-6B34-49EF-884D-A6ACC9E7D158}"/>
    <dgm:cxn modelId="{DC1E786A-31BC-4813-8136-0314509E63F0}" type="presOf" srcId="{CDC76A8E-4542-4400-92B7-6614053BDA3F}" destId="{AE82053D-8F93-4C5A-BDF0-597C9A515578}" srcOrd="0" destOrd="0" presId="urn:microsoft.com/office/officeart/2005/8/layout/vList4"/>
    <dgm:cxn modelId="{5058B7DE-BF0D-4E25-B9D9-9B1EA4574182}" srcId="{70D2F953-369D-4A3F-84BF-BA77806A78E5}" destId="{D9354439-509A-4A34-AC09-5859328965B6}" srcOrd="1" destOrd="0" parTransId="{3E476245-F1F4-481C-8C44-8D3EE9214B83}" sibTransId="{45D4FB64-09CA-4018-9DA1-603C0E37F34C}"/>
    <dgm:cxn modelId="{62BB7E25-783F-4480-B89F-DFFDD5992ACD}" type="presOf" srcId="{CDC76A8E-4542-4400-92B7-6614053BDA3F}" destId="{20BD6920-DAAB-45B8-BCF7-EAE1A2A6F2A9}" srcOrd="1" destOrd="0" presId="urn:microsoft.com/office/officeart/2005/8/layout/vList4"/>
    <dgm:cxn modelId="{D4A398A6-BB4E-4A6F-9B8A-E27EE46CEDB5}" type="presParOf" srcId="{F41AC013-3246-49CD-8367-C488C93A3034}" destId="{0134A140-B3FB-4BAE-B9E7-3AB92ACB682F}" srcOrd="0" destOrd="0" presId="urn:microsoft.com/office/officeart/2005/8/layout/vList4"/>
    <dgm:cxn modelId="{45D0752F-DDBD-4EBB-BC86-0A98C62413EE}" type="presParOf" srcId="{0134A140-B3FB-4BAE-B9E7-3AB92ACB682F}" destId="{8E860047-6F7C-4B0D-A34D-47C02837B469}" srcOrd="0" destOrd="0" presId="urn:microsoft.com/office/officeart/2005/8/layout/vList4"/>
    <dgm:cxn modelId="{E8B64FDC-F612-4510-A702-46DA13BCF580}" type="presParOf" srcId="{0134A140-B3FB-4BAE-B9E7-3AB92ACB682F}" destId="{CA8E5EC6-D9B3-4411-87ED-3F79E7600CA1}" srcOrd="1" destOrd="0" presId="urn:microsoft.com/office/officeart/2005/8/layout/vList4"/>
    <dgm:cxn modelId="{ED9F47CA-3200-40B0-A855-2FDF55595345}" type="presParOf" srcId="{0134A140-B3FB-4BAE-B9E7-3AB92ACB682F}" destId="{76438B29-EFF6-48F0-A227-011B1AF093CE}" srcOrd="2" destOrd="0" presId="urn:microsoft.com/office/officeart/2005/8/layout/vList4"/>
    <dgm:cxn modelId="{9DA6AE59-3A17-4004-9ED9-DB659F04A56D}" type="presParOf" srcId="{F41AC013-3246-49CD-8367-C488C93A3034}" destId="{B93530DE-5AFC-4765-9B11-38E709660B29}" srcOrd="1" destOrd="0" presId="urn:microsoft.com/office/officeart/2005/8/layout/vList4"/>
    <dgm:cxn modelId="{AF1C4111-836F-4979-9B48-A9F1D25A5674}" type="presParOf" srcId="{F41AC013-3246-49CD-8367-C488C93A3034}" destId="{78219B74-13FC-4EEC-BB1F-D1C18AB6EDC8}" srcOrd="2" destOrd="0" presId="urn:microsoft.com/office/officeart/2005/8/layout/vList4"/>
    <dgm:cxn modelId="{DCB1236E-9AED-439F-95CD-79A6AEC164EE}" type="presParOf" srcId="{78219B74-13FC-4EEC-BB1F-D1C18AB6EDC8}" destId="{EA5EA902-8E20-4746-8DE9-5BE677C83B98}" srcOrd="0" destOrd="0" presId="urn:microsoft.com/office/officeart/2005/8/layout/vList4"/>
    <dgm:cxn modelId="{293E89C9-C5B1-4832-8582-319B8BCFB02E}" type="presParOf" srcId="{78219B74-13FC-4EEC-BB1F-D1C18AB6EDC8}" destId="{AF9DC707-2689-4C36-8CE7-BB2DC2F0F0FA}" srcOrd="1" destOrd="0" presId="urn:microsoft.com/office/officeart/2005/8/layout/vList4"/>
    <dgm:cxn modelId="{5E15C9B5-2E3C-46EC-A9DA-C97146DCA4C4}" type="presParOf" srcId="{78219B74-13FC-4EEC-BB1F-D1C18AB6EDC8}" destId="{E72A5F3D-FA86-48D6-A203-7C0FF75E4106}" srcOrd="2" destOrd="0" presId="urn:microsoft.com/office/officeart/2005/8/layout/vList4"/>
    <dgm:cxn modelId="{EE1A392A-AE3D-40D5-BBE8-E5ED2638CAE2}" type="presParOf" srcId="{F41AC013-3246-49CD-8367-C488C93A3034}" destId="{F8213E23-231E-43AA-BD82-699B2AA51D84}" srcOrd="3" destOrd="0" presId="urn:microsoft.com/office/officeart/2005/8/layout/vList4"/>
    <dgm:cxn modelId="{19C0AF5B-5EE0-4805-B9B8-7EC631CA62E6}" type="presParOf" srcId="{F41AC013-3246-49CD-8367-C488C93A3034}" destId="{DCDC1B3B-1B7D-4CAC-A429-2B117CF31A8B}" srcOrd="4" destOrd="0" presId="urn:microsoft.com/office/officeart/2005/8/layout/vList4"/>
    <dgm:cxn modelId="{C29B2504-745E-4BF2-A926-33BB843FE785}" type="presParOf" srcId="{DCDC1B3B-1B7D-4CAC-A429-2B117CF31A8B}" destId="{DBB23A45-DE86-489B-9908-7890532A5B82}" srcOrd="0" destOrd="0" presId="urn:microsoft.com/office/officeart/2005/8/layout/vList4"/>
    <dgm:cxn modelId="{C09A0F75-D695-409A-BA23-4DF635BF78FE}" type="presParOf" srcId="{DCDC1B3B-1B7D-4CAC-A429-2B117CF31A8B}" destId="{6C6576F7-45C6-42CF-AEE8-1EF0A0A9CCAC}" srcOrd="1" destOrd="0" presId="urn:microsoft.com/office/officeart/2005/8/layout/vList4"/>
    <dgm:cxn modelId="{411A9CC2-A0BA-4D82-81CD-E7709AD002A8}" type="presParOf" srcId="{DCDC1B3B-1B7D-4CAC-A429-2B117CF31A8B}" destId="{4121B7E0-DD1C-4A18-9115-457FCD08701A}" srcOrd="2" destOrd="0" presId="urn:microsoft.com/office/officeart/2005/8/layout/vList4"/>
    <dgm:cxn modelId="{DD8D9CE0-388A-4FAD-BFB5-2E6E4D6C9B5B}" type="presParOf" srcId="{F41AC013-3246-49CD-8367-C488C93A3034}" destId="{680B8E43-12E1-44A6-BBAD-2E0AA6BB8678}" srcOrd="5" destOrd="0" presId="urn:microsoft.com/office/officeart/2005/8/layout/vList4"/>
    <dgm:cxn modelId="{72E2F519-6880-4752-93BD-BD53A141AD63}" type="presParOf" srcId="{F41AC013-3246-49CD-8367-C488C93A3034}" destId="{61E36DDF-E804-46C2-B52C-A6266BF66415}" srcOrd="6" destOrd="0" presId="urn:microsoft.com/office/officeart/2005/8/layout/vList4"/>
    <dgm:cxn modelId="{B7F2DD17-B1F9-4423-8122-DA6CF91CBDB0}" type="presParOf" srcId="{61E36DDF-E804-46C2-B52C-A6266BF66415}" destId="{AE82053D-8F93-4C5A-BDF0-597C9A515578}" srcOrd="0" destOrd="0" presId="urn:microsoft.com/office/officeart/2005/8/layout/vList4"/>
    <dgm:cxn modelId="{82C42530-5D89-4D4B-8371-2BA18213F4C0}" type="presParOf" srcId="{61E36DDF-E804-46C2-B52C-A6266BF66415}" destId="{3B7B75D4-A306-4FBD-8EC6-4BCFC79B7D7D}" srcOrd="1" destOrd="0" presId="urn:microsoft.com/office/officeart/2005/8/layout/vList4"/>
    <dgm:cxn modelId="{A98D0C72-0DD5-4DB5-AA3E-93F12F2FF06A}" type="presParOf" srcId="{61E36DDF-E804-46C2-B52C-A6266BF66415}" destId="{20BD6920-DAAB-45B8-BCF7-EAE1A2A6F2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C7D1C-C58F-47D2-8542-31C2326927C7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E436B95E-A62C-4F99-A3A8-A39174AC7C3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B081EE0A-66B9-4123-AF5B-C91559CDDA3E}" type="parTrans" cxnId="{B27E06FC-8059-4BC5-AC08-B4786D4B1EAD}">
      <dgm:prSet/>
      <dgm:spPr/>
      <dgm:t>
        <a:bodyPr/>
        <a:lstStyle/>
        <a:p>
          <a:endParaRPr lang="es-ES"/>
        </a:p>
      </dgm:t>
    </dgm:pt>
    <dgm:pt modelId="{22789410-D9FF-4EF3-8632-8DA5701C496D}" type="sibTrans" cxnId="{B27E06FC-8059-4BC5-AC08-B4786D4B1EAD}">
      <dgm:prSet/>
      <dgm:spPr/>
      <dgm:t>
        <a:bodyPr/>
        <a:lstStyle/>
        <a:p>
          <a:endParaRPr lang="es-ES"/>
        </a:p>
      </dgm:t>
    </dgm:pt>
    <dgm:pt modelId="{D32625D2-F99E-471C-A2BD-142B2F72EEC2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A31A58D1-2B7E-4EA5-A929-EACF99C97753}" type="parTrans" cxnId="{284D1222-9B94-4308-A5B7-87EB739EB88A}">
      <dgm:prSet/>
      <dgm:spPr/>
      <dgm:t>
        <a:bodyPr/>
        <a:lstStyle/>
        <a:p>
          <a:endParaRPr lang="es-ES"/>
        </a:p>
      </dgm:t>
    </dgm:pt>
    <dgm:pt modelId="{69B2EEC3-E9CA-4270-A8F9-DFA92CDC0877}" type="sibTrans" cxnId="{284D1222-9B94-4308-A5B7-87EB739EB88A}">
      <dgm:prSet/>
      <dgm:spPr/>
      <dgm:t>
        <a:bodyPr/>
        <a:lstStyle/>
        <a:p>
          <a:endParaRPr lang="es-ES"/>
        </a:p>
      </dgm:t>
    </dgm:pt>
    <dgm:pt modelId="{13C8CD1C-22DC-403C-AA76-44F56EC3E5D8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D3C1956C-2654-4EF7-943C-34AD71BF218B}" type="parTrans" cxnId="{E12CE82E-9FC8-478C-9541-2DB064991497}">
      <dgm:prSet/>
      <dgm:spPr/>
      <dgm:t>
        <a:bodyPr/>
        <a:lstStyle/>
        <a:p>
          <a:endParaRPr lang="es-ES"/>
        </a:p>
      </dgm:t>
    </dgm:pt>
    <dgm:pt modelId="{EF086A7C-0708-4915-9BFA-AF3DE3EA92D2}" type="sibTrans" cxnId="{E12CE82E-9FC8-478C-9541-2DB064991497}">
      <dgm:prSet/>
      <dgm:spPr/>
      <dgm:t>
        <a:bodyPr/>
        <a:lstStyle/>
        <a:p>
          <a:endParaRPr lang="es-ES"/>
        </a:p>
      </dgm:t>
    </dgm:pt>
    <dgm:pt modelId="{FC4195CD-A0AB-4A1F-9020-E07FF8E2D87D}" type="pres">
      <dgm:prSet presAssocID="{ED0C7D1C-C58F-47D2-8542-31C2326927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0A84DA-F6FB-4E12-B80B-B9D0327DCD72}" type="pres">
      <dgm:prSet presAssocID="{E436B95E-A62C-4F99-A3A8-A39174AC7C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89E28-D4BD-496A-8BA7-F562860FEC0A}" type="pres">
      <dgm:prSet presAssocID="{22789410-D9FF-4EF3-8632-8DA5701C496D}" presName="sibTrans" presStyleCnt="0"/>
      <dgm:spPr/>
    </dgm:pt>
    <dgm:pt modelId="{80C47C4C-B7F8-49F0-950D-D39A251FF6F1}" type="pres">
      <dgm:prSet presAssocID="{D32625D2-F99E-471C-A2BD-142B2F72EE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0A142-63D1-46EE-89D6-549B81E313B2}" type="pres">
      <dgm:prSet presAssocID="{69B2EEC3-E9CA-4270-A8F9-DFA92CDC0877}" presName="sibTrans" presStyleCnt="0"/>
      <dgm:spPr/>
    </dgm:pt>
    <dgm:pt modelId="{49CFFF9E-50D0-4352-9A1C-7E4E5E0B48BF}" type="pres">
      <dgm:prSet presAssocID="{13C8CD1C-22DC-403C-AA76-44F56EC3E5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7E06FC-8059-4BC5-AC08-B4786D4B1EAD}" srcId="{ED0C7D1C-C58F-47D2-8542-31C2326927C7}" destId="{E436B95E-A62C-4F99-A3A8-A39174AC7C38}" srcOrd="0" destOrd="0" parTransId="{B081EE0A-66B9-4123-AF5B-C91559CDDA3E}" sibTransId="{22789410-D9FF-4EF3-8632-8DA5701C496D}"/>
    <dgm:cxn modelId="{B694FCDE-B875-4ACB-9B8F-39066A3337EA}" type="presOf" srcId="{E436B95E-A62C-4F99-A3A8-A39174AC7C38}" destId="{140A84DA-F6FB-4E12-B80B-B9D0327DCD72}" srcOrd="0" destOrd="0" presId="urn:microsoft.com/office/officeart/2005/8/layout/hList6"/>
    <dgm:cxn modelId="{7C11B8B7-CFCE-4201-80F9-EBEB221C4882}" type="presOf" srcId="{D32625D2-F99E-471C-A2BD-142B2F72EEC2}" destId="{80C47C4C-B7F8-49F0-950D-D39A251FF6F1}" srcOrd="0" destOrd="0" presId="urn:microsoft.com/office/officeart/2005/8/layout/hList6"/>
    <dgm:cxn modelId="{225815A7-0FD9-41E3-8479-9E06BE3E64D7}" type="presOf" srcId="{ED0C7D1C-C58F-47D2-8542-31C2326927C7}" destId="{FC4195CD-A0AB-4A1F-9020-E07FF8E2D87D}" srcOrd="0" destOrd="0" presId="urn:microsoft.com/office/officeart/2005/8/layout/hList6"/>
    <dgm:cxn modelId="{E12CE82E-9FC8-478C-9541-2DB064991497}" srcId="{ED0C7D1C-C58F-47D2-8542-31C2326927C7}" destId="{13C8CD1C-22DC-403C-AA76-44F56EC3E5D8}" srcOrd="2" destOrd="0" parTransId="{D3C1956C-2654-4EF7-943C-34AD71BF218B}" sibTransId="{EF086A7C-0708-4915-9BFA-AF3DE3EA92D2}"/>
    <dgm:cxn modelId="{51B570A6-E3BB-45DA-998E-1D1615DC0327}" type="presOf" srcId="{13C8CD1C-22DC-403C-AA76-44F56EC3E5D8}" destId="{49CFFF9E-50D0-4352-9A1C-7E4E5E0B48BF}" srcOrd="0" destOrd="0" presId="urn:microsoft.com/office/officeart/2005/8/layout/hList6"/>
    <dgm:cxn modelId="{284D1222-9B94-4308-A5B7-87EB739EB88A}" srcId="{ED0C7D1C-C58F-47D2-8542-31C2326927C7}" destId="{D32625D2-F99E-471C-A2BD-142B2F72EEC2}" srcOrd="1" destOrd="0" parTransId="{A31A58D1-2B7E-4EA5-A929-EACF99C97753}" sibTransId="{69B2EEC3-E9CA-4270-A8F9-DFA92CDC0877}"/>
    <dgm:cxn modelId="{349BE568-CFAE-47E1-A0C4-AB4F14781D91}" type="presParOf" srcId="{FC4195CD-A0AB-4A1F-9020-E07FF8E2D87D}" destId="{140A84DA-F6FB-4E12-B80B-B9D0327DCD72}" srcOrd="0" destOrd="0" presId="urn:microsoft.com/office/officeart/2005/8/layout/hList6"/>
    <dgm:cxn modelId="{B9E22C82-08E0-43E7-98AB-1C71202E6079}" type="presParOf" srcId="{FC4195CD-A0AB-4A1F-9020-E07FF8E2D87D}" destId="{11389E28-D4BD-496A-8BA7-F562860FEC0A}" srcOrd="1" destOrd="0" presId="urn:microsoft.com/office/officeart/2005/8/layout/hList6"/>
    <dgm:cxn modelId="{4797ADDB-27A4-4668-B3A5-E546373A92F7}" type="presParOf" srcId="{FC4195CD-A0AB-4A1F-9020-E07FF8E2D87D}" destId="{80C47C4C-B7F8-49F0-950D-D39A251FF6F1}" srcOrd="2" destOrd="0" presId="urn:microsoft.com/office/officeart/2005/8/layout/hList6"/>
    <dgm:cxn modelId="{254E045A-60D1-48BF-BD20-46DA5C18B752}" type="presParOf" srcId="{FC4195CD-A0AB-4A1F-9020-E07FF8E2D87D}" destId="{DBF0A142-63D1-46EE-89D6-549B81E313B2}" srcOrd="3" destOrd="0" presId="urn:microsoft.com/office/officeart/2005/8/layout/hList6"/>
    <dgm:cxn modelId="{4B7EF97F-7E5C-4B11-BFA5-291349DECBB5}" type="presParOf" srcId="{FC4195CD-A0AB-4A1F-9020-E07FF8E2D87D}" destId="{49CFFF9E-50D0-4352-9A1C-7E4E5E0B48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6F21F-01E9-4BDE-8C87-B78E9EDFB958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052BEE6F-F3F9-49CF-AD3C-1C81C7FCD509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Charles Darwin</a:t>
          </a:r>
        </a:p>
        <a:p>
          <a:r>
            <a: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(1809-1882)</a:t>
          </a:r>
          <a:endParaRPr lang="es-E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2E1D8EBF-AD95-45C2-9B20-6686BACE7BD1}" type="parTrans" cxnId="{CAAAFA5A-2C48-4BB2-9DDB-EF5853DA3A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AD028E-21B3-40C1-8A6B-A3BD6097669B}" type="sibTrans" cxnId="{CAAAFA5A-2C48-4BB2-9DDB-EF5853DA3A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036AF6-78EB-447C-B9B2-D7E8798A7BED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Un entorno determinado hace evolucionar de forma diferente.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B4B3A80-EFF1-4398-8E1C-00FDFAE40D21}" type="parTrans" cxnId="{DD9BD49B-8BFE-4B0B-B559-ED1605E1DC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E41BC1-A549-4904-AB50-C05A8AA29BA3}" type="sibTrans" cxnId="{DD9BD49B-8BFE-4B0B-B559-ED1605E1DC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08DD12-B7A7-45D0-905B-8C7432C9537B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En condiciones y circunstancias distintas, seríamos diferentes y siempre producto de la evolución.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9A37B0D-F61F-430A-8137-B7EAE9FD733C}" type="parTrans" cxnId="{C56CB055-81A0-417F-B527-FBAD356A2D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6792A1-9AFE-4122-B821-4AFFDF7CB6B1}" type="sibTrans" cxnId="{C56CB055-81A0-417F-B527-FBAD356A2D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BCD3B6-6C85-4301-A583-26D5E9D1ABAB}" type="pres">
      <dgm:prSet presAssocID="{D436F21F-01E9-4BDE-8C87-B78E9EDFB958}" presName="CompostProcess" presStyleCnt="0">
        <dgm:presLayoutVars>
          <dgm:dir/>
          <dgm:resizeHandles val="exact"/>
        </dgm:presLayoutVars>
      </dgm:prSet>
      <dgm:spPr/>
    </dgm:pt>
    <dgm:pt modelId="{67B228EC-0D24-44D6-BB98-05CF684B4D8B}" type="pres">
      <dgm:prSet presAssocID="{D436F21F-01E9-4BDE-8C87-B78E9EDFB958}" presName="arrow" presStyleLbl="bgShp" presStyleIdx="0" presStyleCnt="1" custLinFactNeighborX="1147" custLinFactNeighborY="-4762"/>
      <dgm:spPr/>
    </dgm:pt>
    <dgm:pt modelId="{E1822777-D797-4C24-BE32-4130D7B67470}" type="pres">
      <dgm:prSet presAssocID="{D436F21F-01E9-4BDE-8C87-B78E9EDFB958}" presName="linearProcess" presStyleCnt="0"/>
      <dgm:spPr/>
    </dgm:pt>
    <dgm:pt modelId="{B46BB43C-538E-4760-A544-E981FFAEF655}" type="pres">
      <dgm:prSet presAssocID="{052BEE6F-F3F9-49CF-AD3C-1C81C7FCD50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7B926A-2994-47D4-BA0A-66D25B54E128}" type="pres">
      <dgm:prSet presAssocID="{A8AD028E-21B3-40C1-8A6B-A3BD6097669B}" presName="sibTrans" presStyleCnt="0"/>
      <dgm:spPr/>
    </dgm:pt>
    <dgm:pt modelId="{49C33DA3-D5D6-4D28-8201-895392C7D71B}" type="pres">
      <dgm:prSet presAssocID="{F0036AF6-78EB-447C-B9B2-D7E8798A7B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AA38C-2D6E-4404-AD30-E38419C72463}" type="pres">
      <dgm:prSet presAssocID="{ADE41BC1-A549-4904-AB50-C05A8AA29BA3}" presName="sibTrans" presStyleCnt="0"/>
      <dgm:spPr/>
    </dgm:pt>
    <dgm:pt modelId="{59E4B703-DEDF-441F-B4FC-143CE61B6F45}" type="pres">
      <dgm:prSet presAssocID="{4108DD12-B7A7-45D0-905B-8C7432C953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AAFA5A-2C48-4BB2-9DDB-EF5853DA3A6F}" srcId="{D436F21F-01E9-4BDE-8C87-B78E9EDFB958}" destId="{052BEE6F-F3F9-49CF-AD3C-1C81C7FCD509}" srcOrd="0" destOrd="0" parTransId="{2E1D8EBF-AD95-45C2-9B20-6686BACE7BD1}" sibTransId="{A8AD028E-21B3-40C1-8A6B-A3BD6097669B}"/>
    <dgm:cxn modelId="{C56CB055-81A0-417F-B527-FBAD356A2D21}" srcId="{D436F21F-01E9-4BDE-8C87-B78E9EDFB958}" destId="{4108DD12-B7A7-45D0-905B-8C7432C9537B}" srcOrd="2" destOrd="0" parTransId="{39A37B0D-F61F-430A-8137-B7EAE9FD733C}" sibTransId="{906792A1-9AFE-4122-B821-4AFFDF7CB6B1}"/>
    <dgm:cxn modelId="{FC51A7FC-BDF2-49F7-BD2D-1BCF268FFE90}" type="presOf" srcId="{052BEE6F-F3F9-49CF-AD3C-1C81C7FCD509}" destId="{B46BB43C-538E-4760-A544-E981FFAEF655}" srcOrd="0" destOrd="0" presId="urn:microsoft.com/office/officeart/2005/8/layout/hProcess9"/>
    <dgm:cxn modelId="{15C52459-4E00-4276-A3EA-6020CBB66E48}" type="presOf" srcId="{D436F21F-01E9-4BDE-8C87-B78E9EDFB958}" destId="{1DBCD3B6-6C85-4301-A583-26D5E9D1ABAB}" srcOrd="0" destOrd="0" presId="urn:microsoft.com/office/officeart/2005/8/layout/hProcess9"/>
    <dgm:cxn modelId="{A610565E-2832-445D-B4E6-97B5421DE2DE}" type="presOf" srcId="{4108DD12-B7A7-45D0-905B-8C7432C9537B}" destId="{59E4B703-DEDF-441F-B4FC-143CE61B6F45}" srcOrd="0" destOrd="0" presId="urn:microsoft.com/office/officeart/2005/8/layout/hProcess9"/>
    <dgm:cxn modelId="{DD9BD49B-8BFE-4B0B-B559-ED1605E1DC8B}" srcId="{D436F21F-01E9-4BDE-8C87-B78E9EDFB958}" destId="{F0036AF6-78EB-447C-B9B2-D7E8798A7BED}" srcOrd="1" destOrd="0" parTransId="{DB4B3A80-EFF1-4398-8E1C-00FDFAE40D21}" sibTransId="{ADE41BC1-A549-4904-AB50-C05A8AA29BA3}"/>
    <dgm:cxn modelId="{8559C14D-46E4-4147-B1DE-952B6F3B2C91}" type="presOf" srcId="{F0036AF6-78EB-447C-B9B2-D7E8798A7BED}" destId="{49C33DA3-D5D6-4D28-8201-895392C7D71B}" srcOrd="0" destOrd="0" presId="urn:microsoft.com/office/officeart/2005/8/layout/hProcess9"/>
    <dgm:cxn modelId="{55BFCD9D-6746-47CA-A534-4DBB1AE6C675}" type="presParOf" srcId="{1DBCD3B6-6C85-4301-A583-26D5E9D1ABAB}" destId="{67B228EC-0D24-44D6-BB98-05CF684B4D8B}" srcOrd="0" destOrd="0" presId="urn:microsoft.com/office/officeart/2005/8/layout/hProcess9"/>
    <dgm:cxn modelId="{6CDEBADD-B09C-421E-B122-7338D689717E}" type="presParOf" srcId="{1DBCD3B6-6C85-4301-A583-26D5E9D1ABAB}" destId="{E1822777-D797-4C24-BE32-4130D7B67470}" srcOrd="1" destOrd="0" presId="urn:microsoft.com/office/officeart/2005/8/layout/hProcess9"/>
    <dgm:cxn modelId="{77D0C7F7-02F7-41D4-AEF0-B014462B2CEF}" type="presParOf" srcId="{E1822777-D797-4C24-BE32-4130D7B67470}" destId="{B46BB43C-538E-4760-A544-E981FFAEF655}" srcOrd="0" destOrd="0" presId="urn:microsoft.com/office/officeart/2005/8/layout/hProcess9"/>
    <dgm:cxn modelId="{07AC95C4-A171-4E35-ACA5-032F1EA422FA}" type="presParOf" srcId="{E1822777-D797-4C24-BE32-4130D7B67470}" destId="{ED7B926A-2994-47D4-BA0A-66D25B54E128}" srcOrd="1" destOrd="0" presId="urn:microsoft.com/office/officeart/2005/8/layout/hProcess9"/>
    <dgm:cxn modelId="{B1177700-A7B4-4DA4-9733-37F56B758149}" type="presParOf" srcId="{E1822777-D797-4C24-BE32-4130D7B67470}" destId="{49C33DA3-D5D6-4D28-8201-895392C7D71B}" srcOrd="2" destOrd="0" presId="urn:microsoft.com/office/officeart/2005/8/layout/hProcess9"/>
    <dgm:cxn modelId="{35A29E56-D5D9-4C7F-A114-2CB62E869FCE}" type="presParOf" srcId="{E1822777-D797-4C24-BE32-4130D7B67470}" destId="{C90AA38C-2D6E-4404-AD30-E38419C72463}" srcOrd="3" destOrd="0" presId="urn:microsoft.com/office/officeart/2005/8/layout/hProcess9"/>
    <dgm:cxn modelId="{B72B8BD5-4C73-4560-B074-2900046F81C2}" type="presParOf" srcId="{E1822777-D797-4C24-BE32-4130D7B67470}" destId="{59E4B703-DEDF-441F-B4FC-143CE61B6F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1B75B6-2E1A-40BA-9698-7AB9726A207F}" type="doc">
      <dgm:prSet loTypeId="urn:microsoft.com/office/officeart/2005/8/layout/arrow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F8F763F-3B44-4151-A3F4-87EA9FA46753}">
      <dgm:prSet phldrT="[Texto]"/>
      <dgm:spPr/>
      <dgm:t>
        <a:bodyPr/>
        <a:lstStyle/>
        <a:p>
          <a:r>
            <a:rPr lang="es-MX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Considera a la sociedad como un conjunto de partes  que funcionan para mantener el conjunto 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C12B792-2C20-478B-9EE7-A374D136ED79}" type="parTrans" cxnId="{17ED1D9C-C635-4979-94E1-A682D5B03D1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6E06CF9-5E4A-441D-B6FD-E1B3C9299C4C}" type="sibTrans" cxnId="{17ED1D9C-C635-4979-94E1-A682D5B03D1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13A627C-F4E7-4803-93DC-3AF564F243AB}">
      <dgm:prSet phldrT="[Texto]"/>
      <dgm:spPr/>
      <dgm:t>
        <a:bodyPr/>
        <a:lstStyle/>
        <a:p>
          <a:r>
            <a:rPr lang="es-MX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El mal funcionamiento de una parte obliga al reajuste de las otras.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16056912-7221-4D71-AB5D-9A27CF5E14FC}" type="parTrans" cxnId="{B19E5F41-D9F5-42EA-AE37-38BD1CAABF98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9B20014-6FE1-47DE-A03B-CACF729B1E04}" type="sibTrans" cxnId="{B19E5F41-D9F5-42EA-AE37-38BD1CAABF98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1A4A391C-8736-4834-A18B-E7E942E2D1C8}" type="pres">
      <dgm:prSet presAssocID="{251B75B6-2E1A-40BA-9698-7AB9726A20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426C86A-1C22-420D-8873-6023986F3A2D}" type="pres">
      <dgm:prSet presAssocID="{0F8F763F-3B44-4151-A3F4-87EA9FA46753}" presName="arrow" presStyleLbl="node1" presStyleIdx="0" presStyleCnt="2" custRadScaleRad="102536" custRadScaleInc="-7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D91AB-9464-4933-9844-BFE6958E32C1}" type="pres">
      <dgm:prSet presAssocID="{E13A627C-F4E7-4803-93DC-3AF564F243AB}" presName="arrow" presStyleLbl="node1" presStyleIdx="1" presStyleCnt="2" custRadScaleRad="100791" custRadScaleInc="4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9E5F41-D9F5-42EA-AE37-38BD1CAABF98}" srcId="{251B75B6-2E1A-40BA-9698-7AB9726A207F}" destId="{E13A627C-F4E7-4803-93DC-3AF564F243AB}" srcOrd="1" destOrd="0" parTransId="{16056912-7221-4D71-AB5D-9A27CF5E14FC}" sibTransId="{E9B20014-6FE1-47DE-A03B-CACF729B1E04}"/>
    <dgm:cxn modelId="{ACF1D856-825B-49B5-99EB-22D2BFF4F6AA}" type="presOf" srcId="{251B75B6-2E1A-40BA-9698-7AB9726A207F}" destId="{1A4A391C-8736-4834-A18B-E7E942E2D1C8}" srcOrd="0" destOrd="0" presId="urn:microsoft.com/office/officeart/2005/8/layout/arrow5"/>
    <dgm:cxn modelId="{DA5F5361-60BD-48F9-8D63-3A1F33A095D1}" type="presOf" srcId="{0F8F763F-3B44-4151-A3F4-87EA9FA46753}" destId="{9426C86A-1C22-420D-8873-6023986F3A2D}" srcOrd="0" destOrd="0" presId="urn:microsoft.com/office/officeart/2005/8/layout/arrow5"/>
    <dgm:cxn modelId="{DCE03D49-0B81-41E6-8909-C34A895A7A9E}" type="presOf" srcId="{E13A627C-F4E7-4803-93DC-3AF564F243AB}" destId="{819D91AB-9464-4933-9844-BFE6958E32C1}" srcOrd="0" destOrd="0" presId="urn:microsoft.com/office/officeart/2005/8/layout/arrow5"/>
    <dgm:cxn modelId="{17ED1D9C-C635-4979-94E1-A682D5B03D12}" srcId="{251B75B6-2E1A-40BA-9698-7AB9726A207F}" destId="{0F8F763F-3B44-4151-A3F4-87EA9FA46753}" srcOrd="0" destOrd="0" parTransId="{EC12B792-2C20-478B-9EE7-A374D136ED79}" sibTransId="{76E06CF9-5E4A-441D-B6FD-E1B3C9299C4C}"/>
    <dgm:cxn modelId="{077D799A-C557-4448-B36D-DD74FB070FC8}" type="presParOf" srcId="{1A4A391C-8736-4834-A18B-E7E942E2D1C8}" destId="{9426C86A-1C22-420D-8873-6023986F3A2D}" srcOrd="0" destOrd="0" presId="urn:microsoft.com/office/officeart/2005/8/layout/arrow5"/>
    <dgm:cxn modelId="{EA951CCA-963C-404F-957B-B0A93409CCCD}" type="presParOf" srcId="{1A4A391C-8736-4834-A18B-E7E942E2D1C8}" destId="{819D91AB-9464-4933-9844-BFE6958E32C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7375-5AC1-48DD-BDE8-842D751A7225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7B63-B383-48D4-96E1-6594E49928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6EB4-A942-4FF3-92BD-E7EE7E2FFD58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5B23-E6ED-44E2-962F-6B367356A8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5388-BDD2-47F3-A0C5-E94F4711853B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D31F-053C-44BE-B8CE-7B8F2CFEAC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8809-7D2B-47D9-8392-DFBDFB3F8640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D44B-9FF5-4D90-AD92-53D13E2895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B6A3-F0F4-4ECD-9AAF-C72919DFD8A2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2C11-C50C-4E30-8060-61ECCCF844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3E16-1688-4AE6-9304-DBE304BCBEB0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99C2-F016-434B-94B0-C4317DE1C2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668-48D2-4E88-8611-B1D6F1070D0E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CEE7-6CD7-4BA7-B960-CBEAF45C3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3A3E-0033-41AE-8DFF-E3FBDF138527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FD97-E8A3-4B30-9AE4-7B590265BB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5AB2-E225-4CC5-ACE3-2734359D03B1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6990-5F20-4BBF-A8D4-FAD38B168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15D9-3876-4850-9A37-E6DE7EC28AA7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0176-A84A-4B91-84FE-2492C656F2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547A-A5F4-4297-87FA-5339509A638F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2C95-80A1-4D37-9066-6C091B1C94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2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5E4FD8-48B3-40D0-A050-48FF8219FC05}" type="datetimeFigureOut">
              <a:rPr lang="es-ES"/>
              <a:pPr>
                <a:defRPr/>
              </a:pPr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F5C678-E59B-49F0-A703-FEE85D3A6F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3.bp.blogspot.com/_03eoUay1ANA/TK07_3eMhRI/AAAAAAAAAII/Z0jdZima4MU/s1600/mente-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s.wikipedia.org/wiki/Archivo:Mea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9/93/James_McKeen_Cattel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4.bp.blogspot.com/-Xp7JS-FNI6A/TXJNjEBbv2I/AAAAAAAAAF8/Nj5UdOrIvmc/s1600/psicolo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50825" y="333375"/>
            <a:ext cx="8642350" cy="62642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28067" y="354881"/>
            <a:ext cx="8232328" cy="61247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Universidad Nacional Autónoma de México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Colegio de Ciencias y Humanidades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Plantel Azcapotzalco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Equipo 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Brenda Espinosa González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Dalia Cruz Martínez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Carol Moreno Vallejo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Diana Pérez Aguilar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Ignacio Parejas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Jonathan Santiago Nolasco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Grupo: 518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Materia: Psicología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Profesora: Amalia Pichardo Hernández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584" y="476672"/>
            <a:ext cx="3384376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b="1" dirty="0">
                <a:latin typeface="Arial Black" pitchFamily="34" charset="0"/>
              </a:rPr>
              <a:t>James llegó a la formulación de una teoría funcionalista de la vida mental y del comportamiento </a:t>
            </a:r>
            <a:r>
              <a:rPr lang="es-ES" b="1" dirty="0">
                <a:latin typeface="Arial Black" pitchFamily="34" charset="0"/>
              </a:rPr>
              <a:t>.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28160" y="818984"/>
            <a:ext cx="2760263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Cómo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 organismo se sirve del aprendizaje o de sus capacidades preceptúales para vivir en su ambiente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08104" y="5013176"/>
            <a:ext cx="302433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Introspección subjetiva </a:t>
            </a:r>
          </a:p>
        </p:txBody>
      </p:sp>
      <p:pic>
        <p:nvPicPr>
          <p:cNvPr id="11" name="Picture 10" descr="3980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9969">
            <a:off x="534021" y="2758110"/>
            <a:ext cx="4428950" cy="2686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48188" y="1412875"/>
            <a:ext cx="6715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019925" y="3789363"/>
            <a:ext cx="0" cy="7635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764704"/>
            <a:ext cx="381635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aprendizaje en los animales y en los seres humanos, la psicopatología, los test mentales y la Psicología genética y educacional.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619672" y="3429000"/>
          <a:ext cx="5472112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openyourmi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7433">
            <a:off x="5301677" y="569922"/>
            <a:ext cx="3226257" cy="3226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280828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Declaraciones válidas acerca de sus actos psíquicos.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59338" y="765175"/>
            <a:ext cx="338507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la finalidad principal de la investigación psicológica era establecer las relaciones funcionales de los actos .</a:t>
            </a:r>
          </a:p>
        </p:txBody>
      </p:sp>
      <p:pic>
        <p:nvPicPr>
          <p:cNvPr id="4" name="Picture 7" descr="CD-introspecci%C3%B3n-150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0678">
            <a:off x="476353" y="2861746"/>
            <a:ext cx="2736209" cy="273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5 Diagrama"/>
          <p:cNvGraphicFramePr/>
          <p:nvPr/>
        </p:nvGraphicFramePr>
        <p:xfrm>
          <a:off x="3275856" y="2996952"/>
          <a:ext cx="5472113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88640"/>
            <a:ext cx="61027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APORTACIONES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4579" name="2 Rectángulo"/>
          <p:cNvSpPr>
            <a:spLocks noChangeArrowheads="1"/>
          </p:cNvSpPr>
          <p:nvPr/>
        </p:nvSpPr>
        <p:spPr bwMode="auto">
          <a:xfrm>
            <a:off x="468313" y="1628775"/>
            <a:ext cx="3527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000">
              <a:latin typeface="Arial Black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es-MX" sz="2000">
              <a:latin typeface="Arial Black" pitchFamily="34" charset="0"/>
            </a:endParaRPr>
          </a:p>
          <a:p>
            <a:pPr algn="ctr"/>
            <a:endParaRPr lang="es-MX" sz="2000">
              <a:latin typeface="Arial Black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Rectángulo"/>
          <p:cNvSpPr>
            <a:spLocks noChangeArrowheads="1"/>
          </p:cNvSpPr>
          <p:nvPr/>
        </p:nvSpPr>
        <p:spPr bwMode="auto">
          <a:xfrm>
            <a:off x="468313" y="1628775"/>
            <a:ext cx="3527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000">
              <a:latin typeface="Arial Black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es-MX" sz="2000">
              <a:latin typeface="Arial Black" pitchFamily="34" charset="0"/>
            </a:endParaRPr>
          </a:p>
          <a:p>
            <a:pPr algn="ctr"/>
            <a:endParaRPr lang="es-MX" sz="2000">
              <a:latin typeface="Arial Black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395536" y="0"/>
            <a:ext cx="2736304" cy="2492896"/>
          </a:xfrm>
          <a:prstGeom prst="star5">
            <a:avLst>
              <a:gd name="adj" fmla="val 28147"/>
              <a:gd name="hf" fmla="val 105146"/>
              <a:gd name="vf" fmla="val 11055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Psicología industrial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Estrella de 5 puntas"/>
          <p:cNvSpPr/>
          <p:nvPr/>
        </p:nvSpPr>
        <p:spPr>
          <a:xfrm>
            <a:off x="3275856" y="0"/>
            <a:ext cx="2664296" cy="2564904"/>
          </a:xfrm>
          <a:prstGeom prst="star5">
            <a:avLst>
              <a:gd name="adj" fmla="val 28287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Psicología infantil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Estrella de 5 puntas"/>
          <p:cNvSpPr/>
          <p:nvPr/>
        </p:nvSpPr>
        <p:spPr>
          <a:xfrm>
            <a:off x="5940152" y="0"/>
            <a:ext cx="2808312" cy="2636912"/>
          </a:xfrm>
          <a:prstGeom prst="star5">
            <a:avLst>
              <a:gd name="adj" fmla="val 30304"/>
              <a:gd name="hf" fmla="val 105146"/>
              <a:gd name="vf" fmla="val 11055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Psicometría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395536" y="249289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260648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biografiasyvidas.com/monografia/darwin/fotos/darwin_char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520280" cy="2460980"/>
          </a:xfrm>
          <a:prstGeom prst="roundRect">
            <a:avLst>
              <a:gd name="adj" fmla="val 218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extrusionH="63500" contourW="69850" prstMaterial="plastic">
            <a:bevelT w="666750" h="139700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1907704" y="260648"/>
            <a:ext cx="53520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INFLUENCIAS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100" name="Picture 4" descr="http://1.bp.blogspot.com/_fb7_VFZ59b0/TA_qrST6F7I/AAAAAAAAAoI/XoZ64fhY8Tc/s1600/darwin_evolucao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077072"/>
            <a:ext cx="2952328" cy="2434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  <p:pic>
        <p:nvPicPr>
          <p:cNvPr id="4102" name="Picture 6" descr="http://1.bp.blogspot.com/_87Mi7BdmgPs/Swqnpn0ex7I/AAAAAAAAACM/IcdV_g1HjDA/s1600/cabez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005064"/>
            <a:ext cx="275118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Rectángulo redondeado"/>
          <p:cNvSpPr/>
          <p:nvPr/>
        </p:nvSpPr>
        <p:spPr>
          <a:xfrm>
            <a:off x="899592" y="3501008"/>
            <a:ext cx="7632848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“Organismos evolucionan en direcciones que favorecen su supervivencia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3.bp.blogspot.com/_MoV1YbElAec/Sw2UZZ8GAhI/AAAAAAAAAEQ/JWPRs11aeNI/s1600/comunicacion-corpora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2520280" cy="325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1798024" y="332656"/>
            <a:ext cx="56020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DEFICIENCIAS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126876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ofertaslaboralesucc.pasto.trabajando.com.co/resources/noticias/trabajo.pasto.ucc.edu.co/file/trabajo-en-equip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908720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epiensa.org.mx/contenidos/f_micfam/home/f_ciclo/img/famili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196752"/>
            <a:ext cx="2304256" cy="167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http://4.bp.blogspot.com/_nhT1pTOfIsw/TK9rDLMnARI/AAAAAAAAByc/KNloAPDafdQ/s1600/desem-cris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930043"/>
            <a:ext cx="2448272" cy="1927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estropsicologo.com/wp-content/uploads/2010/02/psicologia.jpg"/>
          <p:cNvPicPr>
            <a:picLocks noChangeAspect="1" noChangeArrowheads="1"/>
          </p:cNvPicPr>
          <p:nvPr/>
        </p:nvPicPr>
        <p:blipFill>
          <a:blip r:embed="rId2" cstate="print">
            <a:lum bright="22000" contrast="35000"/>
          </a:blip>
          <a:srcRect/>
          <a:stretch>
            <a:fillRect/>
          </a:stretch>
        </p:blipFill>
        <p:spPr bwMode="auto">
          <a:xfrm>
            <a:off x="755576" y="548680"/>
            <a:ext cx="7644339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 rot="20793977">
            <a:off x="178237" y="1642501"/>
            <a:ext cx="8719941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FUNCIONALISMO</a:t>
            </a:r>
            <a:endParaRPr lang="es-E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tura MT Script Capital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57CD"/>
            </a:gs>
            <a:gs pos="16000">
              <a:srgbClr val="338CC3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323850" y="1052513"/>
            <a:ext cx="8569325" cy="863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71800" y="188640"/>
            <a:ext cx="35397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¿QUÉ ES?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364" name="2 CuadroTexto"/>
          <p:cNvSpPr txBox="1">
            <a:spLocks noChangeArrowheads="1"/>
          </p:cNvSpPr>
          <p:nvPr/>
        </p:nvSpPr>
        <p:spPr bwMode="auto">
          <a:xfrm>
            <a:off x="1763713" y="2420938"/>
            <a:ext cx="568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 </a:t>
            </a:r>
            <a:endParaRPr lang="es-ES">
              <a:latin typeface="Calibri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23850" y="2133600"/>
            <a:ext cx="8569325" cy="143986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23850" y="5229225"/>
            <a:ext cx="8569325" cy="1295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323850" y="3644900"/>
            <a:ext cx="8569325" cy="1439863"/>
          </a:xfrm>
          <a:prstGeom prst="rect">
            <a:avLst/>
          </a:prstGeom>
          <a:solidFill>
            <a:srgbClr val="A4FC1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9" name="Picture 10" descr="mente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2765425" cy="345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ANd9GcR2AOHIgcMPWa9ph0HH-FhdSMfOz88mRXKCMTA-l_UJm9caNK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45024"/>
            <a:ext cx="237626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7" descr="bandeira-e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268760"/>
            <a:ext cx="3077337" cy="1604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39750" y="1630363"/>
            <a:ext cx="1295400" cy="9350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" name="Picture 20" descr="g_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196752"/>
            <a:ext cx="2232025" cy="187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AutoShape 21"/>
          <p:cNvSpPr>
            <a:spLocks noChangeArrowheads="1"/>
          </p:cNvSpPr>
          <p:nvPr/>
        </p:nvSpPr>
        <p:spPr bwMode="auto">
          <a:xfrm flipV="1">
            <a:off x="4139952" y="3933056"/>
            <a:ext cx="1296144" cy="1025203"/>
          </a:xfrm>
          <a:prstGeom prst="rightArrow">
            <a:avLst>
              <a:gd name="adj1" fmla="val 50000"/>
              <a:gd name="adj2" fmla="val 28580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57CD"/>
            </a:gs>
            <a:gs pos="16000">
              <a:srgbClr val="338CC3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1763713" y="2420938"/>
            <a:ext cx="568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 </a:t>
            </a:r>
            <a:endParaRPr lang="es-ES">
              <a:latin typeface="Calibri" pitchFamily="34" charset="0"/>
            </a:endParaRPr>
          </a:p>
        </p:txBody>
      </p:sp>
      <p:pic>
        <p:nvPicPr>
          <p:cNvPr id="4" name="Picture 7" descr="conci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916113"/>
            <a:ext cx="2767012" cy="331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0" y="6119813"/>
            <a:ext cx="9144000" cy="333375"/>
          </a:xfrm>
          <a:prstGeom prst="rect">
            <a:avLst/>
          </a:prstGeom>
          <a:solidFill>
            <a:srgbClr val="A4FC1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0" y="5734050"/>
            <a:ext cx="9144000" cy="3333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6391" name="Oval 10"/>
          <p:cNvSpPr>
            <a:spLocks noChangeArrowheads="1"/>
          </p:cNvSpPr>
          <p:nvPr/>
        </p:nvSpPr>
        <p:spPr bwMode="auto">
          <a:xfrm>
            <a:off x="2411413" y="1196975"/>
            <a:ext cx="4608512" cy="460851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9" name="Picture 5" descr="ANd9GcSLSAH-i5teefYS0-HYT5XQBVHTA3A-zRFYObL77DvC3eWxGgJX54T9_U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087562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1" descr="ANd9GcQ2OZRRoJfW8SAFTfLqVXn6_TK5un48UuHRQnfFN8j5fJ7XeGY0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2232025" cy="158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9" descr="D2D87D3FD688B62C7A4BF66A3E9C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92896"/>
            <a:ext cx="2327275" cy="174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3" descr="stop"/>
          <p:cNvPicPr>
            <a:picLocks noChangeAspect="1" noChangeArrowheads="1"/>
          </p:cNvPicPr>
          <p:nvPr/>
        </p:nvPicPr>
        <p:blipFill>
          <a:blip r:embed="rId6" cstate="print"/>
          <a:srcRect l="63704" t="15283" r="4323" b="32179"/>
          <a:stretch>
            <a:fillRect/>
          </a:stretch>
        </p:blipFill>
        <p:spPr bwMode="auto">
          <a:xfrm>
            <a:off x="6588224" y="3789040"/>
            <a:ext cx="1836738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3" descr="ANd9GcR0kVb9Q2kDnQHiK8VSMOLkWp8eHEs5MrrtUl0BDPadr2sV5Qav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988840"/>
            <a:ext cx="278803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7" descr="playa-amant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04664"/>
            <a:ext cx="2305050" cy="1697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9" descr="ANd9GcSwe-6QhMTWPDgUeRxxeQ3ZundmiT0ChMTdEZNGjJVqGKrZ5a9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933056"/>
            <a:ext cx="2286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41" descr="ANd9GcRtCN1WbiPAuObaQ30tgYyvmkb-tBKKKmqh_WNL6mFygm0z3o5xJ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60648"/>
            <a:ext cx="1743075" cy="2619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43" descr="ANd9GcTvzXvu1CVAHqaHmaMybng0n7vppdH88_Z2YhWCmsV2gE3BrdkGz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509120"/>
            <a:ext cx="2071688" cy="207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51" descr="200822911535Vestir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869160"/>
            <a:ext cx="1905000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57CD"/>
            </a:gs>
            <a:gs pos="16000">
              <a:srgbClr val="338CC3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60648"/>
            <a:ext cx="72065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REPRESENTANTES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7413" name="Picture 2" descr="Archivo:William James in 189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40084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4 CuadroTexto"/>
          <p:cNvSpPr txBox="1">
            <a:spLocks noChangeArrowheads="1"/>
          </p:cNvSpPr>
          <p:nvPr/>
        </p:nvSpPr>
        <p:spPr bwMode="auto">
          <a:xfrm>
            <a:off x="5651500" y="2636838"/>
            <a:ext cx="254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="1">
                <a:latin typeface="Arial Black" pitchFamily="34" charset="0"/>
                <a:cs typeface="Arial" charset="0"/>
              </a:rPr>
              <a:t>WILLIAM </a:t>
            </a:r>
          </a:p>
          <a:p>
            <a:r>
              <a:rPr lang="es-MX" sz="3600" b="1">
                <a:latin typeface="Arial Black" pitchFamily="34" charset="0"/>
                <a:cs typeface="Arial" charset="0"/>
              </a:rPr>
              <a:t>JAMES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e/e6/M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025" y="1048345"/>
            <a:ext cx="4536504" cy="46805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724525" y="2311400"/>
            <a:ext cx="2524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4400">
                <a:latin typeface="Berlin Sans FB Demi" pitchFamily="34" charset="0"/>
              </a:rPr>
              <a:t>GEORGE </a:t>
            </a:r>
          </a:p>
          <a:p>
            <a:r>
              <a:rPr lang="es-MX" sz="4400">
                <a:latin typeface="Berlin Sans FB Demi" pitchFamily="34" charset="0"/>
              </a:rPr>
              <a:t>H. MEAD</a:t>
            </a:r>
            <a:endParaRPr lang="es-ES" sz="440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57CD"/>
            </a:gs>
            <a:gs pos="16000">
              <a:srgbClr val="338CC3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hivo:James McKeen Catt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92696"/>
            <a:ext cx="4248472" cy="5572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3 CuadroTexto"/>
          <p:cNvSpPr txBox="1"/>
          <p:nvPr/>
        </p:nvSpPr>
        <p:spPr>
          <a:xfrm>
            <a:off x="251520" y="2276872"/>
            <a:ext cx="334258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JAMES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MACKEEN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CATTELL</a:t>
            </a:r>
            <a:endParaRPr lang="es-MX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57CD"/>
            </a:gs>
            <a:gs pos="16000">
              <a:srgbClr val="338CC3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g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810384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482600" h="50800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5652120" y="1772816"/>
            <a:ext cx="28083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JAMES 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ANGELL</a:t>
            </a:r>
            <a:endParaRPr lang="es-MX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199CFF"/>
            </a:gs>
            <a:gs pos="47000">
              <a:srgbClr val="9A57CD"/>
            </a:gs>
            <a:gs pos="60001">
              <a:srgbClr val="A61ACC"/>
            </a:gs>
            <a:gs pos="71001">
              <a:srgbClr val="A41C94"/>
            </a:gs>
            <a:gs pos="81000">
              <a:srgbClr val="6F23AD"/>
            </a:gs>
            <a:gs pos="100000">
              <a:srgbClr val="6600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260648"/>
            <a:ext cx="33920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MÉTODO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483" name="Picture 6" descr="intelig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61611">
            <a:off x="581025" y="1460500"/>
            <a:ext cx="37290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est-de-intelig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336">
            <a:off x="5496568" y="877311"/>
            <a:ext cx="2500129" cy="289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10" descr="budwei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5348">
            <a:off x="5032906" y="4146698"/>
            <a:ext cx="3134806" cy="2081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1" descr="loro-gris-africanonotic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8230">
            <a:off x="1331867" y="4280933"/>
            <a:ext cx="2519362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</TotalTime>
  <Words>97</Words>
  <Application>Microsoft Office PowerPoint</Application>
  <PresentationFormat>Presentación en pantalla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Arial</vt:lpstr>
      <vt:lpstr>Arial Black</vt:lpstr>
      <vt:lpstr>Wingdings</vt:lpstr>
      <vt:lpstr>Berlin Sans FB Demi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XP BlackCrystal™ v8</cp:lastModifiedBy>
  <cp:revision>18</cp:revision>
  <dcterms:created xsi:type="dcterms:W3CDTF">2011-08-24T23:41:45Z</dcterms:created>
  <dcterms:modified xsi:type="dcterms:W3CDTF">2011-08-26T14:16:17Z</dcterms:modified>
</cp:coreProperties>
</file>