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D14C-4CA2-4E27-AFCC-7C493787413E}" type="datetimeFigureOut">
              <a:rPr lang="es-MX" smtClean="0"/>
              <a:pPr/>
              <a:t>04/07/2017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9464C-F7FC-4448-9F23-BE1EB1D0B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35729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Mg</a:t>
            </a:r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O</a:t>
            </a:r>
            <a:endParaRPr lang="es-MX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20716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Mg</a:t>
            </a:r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SO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55576" y="27130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Mg</a:t>
            </a:r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(OH)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5576" y="3395963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SO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476672"/>
            <a:ext cx="2454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rgbClr val="7030A0"/>
                </a:solidFill>
                <a:latin typeface="Comic Sans MS" pitchFamily="66" charset="0"/>
              </a:rPr>
              <a:t>Compuesto inorgánico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059832" y="620688"/>
            <a:ext cx="1915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rgbClr val="7030A0"/>
                </a:solidFill>
                <a:latin typeface="Comic Sans MS" pitchFamily="66" charset="0"/>
              </a:rPr>
              <a:t>Clasificación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55576" y="4110343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Cl</a:t>
            </a:r>
            <a:endParaRPr lang="es-MX" sz="24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55576" y="4824723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HCl</a:t>
            </a:r>
            <a:endParaRPr lang="es-MX" sz="24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55576" y="5610541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OH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55576" y="628652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O</a:t>
            </a:r>
            <a:endParaRPr lang="es-MX" sz="24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2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627784" y="135729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Óxido metálico</a:t>
            </a:r>
          </a:p>
        </p:txBody>
      </p:sp>
      <p:cxnSp>
        <p:nvCxnSpPr>
          <p:cNvPr id="18" name="17 Conector recto"/>
          <p:cNvCxnSpPr>
            <a:cxnSpLocks/>
          </p:cNvCxnSpPr>
          <p:nvPr/>
        </p:nvCxnSpPr>
        <p:spPr>
          <a:xfrm>
            <a:off x="429166" y="1927214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357158" y="1214422"/>
            <a:ext cx="8429684" cy="1588"/>
          </a:xfrm>
          <a:prstGeom prst="line">
            <a:avLst/>
          </a:prstGeom>
          <a:ln w="79375" cmpd="thickThin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627784" y="2038641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Oxisal</a:t>
            </a:r>
            <a:endParaRPr lang="es-MX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27784" y="278605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Base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627784" y="350043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Oxiácido</a:t>
            </a:r>
            <a:endParaRPr lang="es-MX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627784" y="414338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Sal binaria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2699792" y="492919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Ácido binario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699792" y="5652175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Base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699792" y="6324921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Óxido metálico</a:t>
            </a:r>
          </a:p>
        </p:txBody>
      </p:sp>
      <p:sp>
        <p:nvSpPr>
          <p:cNvPr id="37" name="8 CuadroTexto">
            <a:extLst>
              <a:ext uri="{FF2B5EF4-FFF2-40B4-BE49-F238E27FC236}">
                <a16:creationId xmlns:a16="http://schemas.microsoft.com/office/drawing/2014/main" id="{AB830D75-8A46-4BD4-959B-F47949804F94}"/>
              </a:ext>
            </a:extLst>
          </p:cNvPr>
          <p:cNvSpPr txBox="1"/>
          <p:nvPr/>
        </p:nvSpPr>
        <p:spPr>
          <a:xfrm>
            <a:off x="5292080" y="476672"/>
            <a:ext cx="349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rgbClr val="7030A0"/>
                </a:solidFill>
                <a:latin typeface="Comic Sans MS" pitchFamily="66" charset="0"/>
              </a:rPr>
              <a:t>¿Aporta nutrientes? En caso afirmativo, ¿cuáles?</a:t>
            </a:r>
          </a:p>
        </p:txBody>
      </p:sp>
      <p:cxnSp>
        <p:nvCxnSpPr>
          <p:cNvPr id="38" name="17 Conector recto">
            <a:extLst>
              <a:ext uri="{FF2B5EF4-FFF2-40B4-BE49-F238E27FC236}">
                <a16:creationId xmlns:a16="http://schemas.microsoft.com/office/drawing/2014/main" id="{A2A57004-8DA0-464D-8088-8905BB2B83C5}"/>
              </a:ext>
            </a:extLst>
          </p:cNvPr>
          <p:cNvCxnSpPr>
            <a:cxnSpLocks/>
          </p:cNvCxnSpPr>
          <p:nvPr/>
        </p:nvCxnSpPr>
        <p:spPr>
          <a:xfrm>
            <a:off x="395536" y="2636912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17 Conector recto">
            <a:extLst>
              <a:ext uri="{FF2B5EF4-FFF2-40B4-BE49-F238E27FC236}">
                <a16:creationId xmlns:a16="http://schemas.microsoft.com/office/drawing/2014/main" id="{13A9C052-9CD7-4ED2-A80D-5D621CF8EC51}"/>
              </a:ext>
            </a:extLst>
          </p:cNvPr>
          <p:cNvCxnSpPr>
            <a:cxnSpLocks/>
          </p:cNvCxnSpPr>
          <p:nvPr/>
        </p:nvCxnSpPr>
        <p:spPr>
          <a:xfrm>
            <a:off x="395536" y="3356992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17 Conector recto">
            <a:extLst>
              <a:ext uri="{FF2B5EF4-FFF2-40B4-BE49-F238E27FC236}">
                <a16:creationId xmlns:a16="http://schemas.microsoft.com/office/drawing/2014/main" id="{F1B1715F-9016-481A-8BE8-1B14191954EF}"/>
              </a:ext>
            </a:extLst>
          </p:cNvPr>
          <p:cNvCxnSpPr>
            <a:cxnSpLocks/>
          </p:cNvCxnSpPr>
          <p:nvPr/>
        </p:nvCxnSpPr>
        <p:spPr>
          <a:xfrm>
            <a:off x="395536" y="4077072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17 Conector recto">
            <a:extLst>
              <a:ext uri="{FF2B5EF4-FFF2-40B4-BE49-F238E27FC236}">
                <a16:creationId xmlns:a16="http://schemas.microsoft.com/office/drawing/2014/main" id="{1E020FA6-5B42-4844-A91A-D798DA36D7B3}"/>
              </a:ext>
            </a:extLst>
          </p:cNvPr>
          <p:cNvCxnSpPr>
            <a:cxnSpLocks/>
          </p:cNvCxnSpPr>
          <p:nvPr/>
        </p:nvCxnSpPr>
        <p:spPr>
          <a:xfrm>
            <a:off x="395536" y="4725144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17 Conector recto">
            <a:extLst>
              <a:ext uri="{FF2B5EF4-FFF2-40B4-BE49-F238E27FC236}">
                <a16:creationId xmlns:a16="http://schemas.microsoft.com/office/drawing/2014/main" id="{3EAEAA68-EFD4-40E0-9A88-4F8159908ACE}"/>
              </a:ext>
            </a:extLst>
          </p:cNvPr>
          <p:cNvCxnSpPr>
            <a:cxnSpLocks/>
          </p:cNvCxnSpPr>
          <p:nvPr/>
        </p:nvCxnSpPr>
        <p:spPr>
          <a:xfrm>
            <a:off x="395536" y="5517232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17 Conector recto">
            <a:extLst>
              <a:ext uri="{FF2B5EF4-FFF2-40B4-BE49-F238E27FC236}">
                <a16:creationId xmlns:a16="http://schemas.microsoft.com/office/drawing/2014/main" id="{DC653701-49E2-480D-AE85-C8E17BF3CC7D}"/>
              </a:ext>
            </a:extLst>
          </p:cNvPr>
          <p:cNvCxnSpPr>
            <a:cxnSpLocks/>
          </p:cNvCxnSpPr>
          <p:nvPr/>
        </p:nvCxnSpPr>
        <p:spPr>
          <a:xfrm>
            <a:off x="395536" y="6165304"/>
            <a:ext cx="83192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43042" y="278605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K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PO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0716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HNO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500166" y="3467401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CaCl</a:t>
            </a:r>
            <a:r>
              <a:rPr lang="es-MX" sz="2400" b="1" baseline="-25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10" y="702214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7030A0"/>
                </a:solidFill>
                <a:latin typeface="Comic Sans MS" pitchFamily="66" charset="0"/>
              </a:rPr>
              <a:t>Compuesto inorgánico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286380" y="71435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7030A0"/>
                </a:solidFill>
                <a:latin typeface="Comic Sans MS" pitchFamily="66" charset="0"/>
              </a:rPr>
              <a:t>Clasificación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43042" y="4181781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NaOH</a:t>
            </a:r>
            <a:endParaRPr lang="es-MX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357818" y="135729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Óxido metálico</a:t>
            </a:r>
          </a:p>
        </p:txBody>
      </p:sp>
      <p:cxnSp>
        <p:nvCxnSpPr>
          <p:cNvPr id="18" name="17 Conector recto"/>
          <p:cNvCxnSpPr/>
          <p:nvPr/>
        </p:nvCxnSpPr>
        <p:spPr>
          <a:xfrm>
            <a:off x="1000100" y="1927214"/>
            <a:ext cx="721523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000100" y="2640006"/>
            <a:ext cx="721523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000100" y="3355974"/>
            <a:ext cx="721523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071538" y="4070354"/>
            <a:ext cx="721523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357158" y="1214422"/>
            <a:ext cx="8429684" cy="1588"/>
          </a:xfrm>
          <a:prstGeom prst="line">
            <a:avLst/>
          </a:prstGeom>
          <a:ln w="79375" cmpd="thickThin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071538" y="4784734"/>
            <a:ext cx="721523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071538" y="5500702"/>
            <a:ext cx="721523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357818" y="2038641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Oxisal</a:t>
            </a:r>
            <a:endParaRPr lang="es-MX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357818" y="278605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Base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5357818" y="350043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>
                <a:solidFill>
                  <a:srgbClr val="0000FF"/>
                </a:solidFill>
                <a:latin typeface="Comic Sans MS" pitchFamily="66" charset="0"/>
              </a:rPr>
              <a:t>Oxiácido</a:t>
            </a:r>
            <a:endParaRPr lang="es-MX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429256" y="414338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Sal binaria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5500694" y="492919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00FF"/>
                </a:solidFill>
                <a:latin typeface="Comic Sans MS" pitchFamily="66" charset="0"/>
              </a:rPr>
              <a:t>Ácido binario</a:t>
            </a:r>
          </a:p>
        </p:txBody>
      </p:sp>
      <p:cxnSp>
        <p:nvCxnSpPr>
          <p:cNvPr id="38" name="37 Conector recto de flecha"/>
          <p:cNvCxnSpPr>
            <a:stCxn id="6" idx="3"/>
          </p:cNvCxnSpPr>
          <p:nvPr/>
        </p:nvCxnSpPr>
        <p:spPr>
          <a:xfrm>
            <a:off x="3143240" y="2302511"/>
            <a:ext cx="2857520" cy="1412241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V="1">
            <a:off x="3143240" y="2285992"/>
            <a:ext cx="2857520" cy="78581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3143240" y="3000372"/>
            <a:ext cx="2857520" cy="135732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3143240" y="3714752"/>
            <a:ext cx="2857520" cy="642942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2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88</Words>
  <Application>Microsoft Office PowerPoint</Application>
  <PresentationFormat>Presentación en pantalla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Liztli Gómez-Campos</cp:lastModifiedBy>
  <cp:revision>19</cp:revision>
  <dcterms:created xsi:type="dcterms:W3CDTF">2016-11-01T21:58:42Z</dcterms:created>
  <dcterms:modified xsi:type="dcterms:W3CDTF">2017-07-04T05:55:13Z</dcterms:modified>
</cp:coreProperties>
</file>