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Concepto de Mol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sz="3200" dirty="0">
                <a:latin typeface="Comic Sans MS" panose="030F0702030302020204" pitchFamily="66" charset="0"/>
              </a:rPr>
              <a:t>Sección de Imágenes.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76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honeycomb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68" y="286039"/>
            <a:ext cx="9217742" cy="564863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45178" y="5934670"/>
            <a:ext cx="893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https://image.slidesharecdn.com/estequiometria-130926172011-phpapp01/95/estequiometria-8-638.jpg?cb=1380216058</a:t>
            </a:r>
          </a:p>
        </p:txBody>
      </p:sp>
    </p:spTree>
    <p:extLst>
      <p:ext uri="{BB962C8B-B14F-4D97-AF65-F5344CB8AC3E}">
        <p14:creationId xmlns:p14="http://schemas.microsoft.com/office/powerpoint/2010/main" val="30025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4" y="231877"/>
            <a:ext cx="10582455" cy="56486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39800" y="5880510"/>
            <a:ext cx="1029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https://upload.wikimedia.org/wikipedia/commons/thumb/1/17/Conversi%C3%B3n_de_moles2.jpg/450px-Conversi%C3%B3n_de_moles2.jpg</a:t>
            </a:r>
          </a:p>
        </p:txBody>
      </p:sp>
    </p:spTree>
    <p:extLst>
      <p:ext uri="{BB962C8B-B14F-4D97-AF65-F5344CB8AC3E}">
        <p14:creationId xmlns:p14="http://schemas.microsoft.com/office/powerpoint/2010/main" val="32970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29" y="253789"/>
            <a:ext cx="8937402" cy="57406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63329" y="549576"/>
            <a:ext cx="8488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Una mol de diferentes sustancias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63328" y="5994400"/>
            <a:ext cx="943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http://2.bp.blogspot.com/-xa0HA0JX1RU/Ug1emY2CHcI/AAAAAAAAAE8/-oGCRAOW4KQ/s1600/32FCD257A.jpg</a:t>
            </a:r>
          </a:p>
        </p:txBody>
      </p:sp>
    </p:spTree>
    <p:extLst>
      <p:ext uri="{BB962C8B-B14F-4D97-AF65-F5344CB8AC3E}">
        <p14:creationId xmlns:p14="http://schemas.microsoft.com/office/powerpoint/2010/main" val="19615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2196" y="209387"/>
            <a:ext cx="876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Referencias de imágenes: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2196" y="1132717"/>
            <a:ext cx="989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https://image.slidesharecdn.com/estequiometria-130926172011-phpapp01/95/estequiometria-8-638.jpg?cb=1380216058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12196" y="1871381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http://images.slideplayer.es/14/4357000/slides/slide_16.jpg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12196" y="2333046"/>
            <a:ext cx="1024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http://www.spanishdict.com/answers/181584/a-z-people-who-made-history-key-dates-/mostvotes/15/90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12196" y="2794711"/>
            <a:ext cx="1005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http://image.slidesharecdn.com/new-chm-151-unit-10-power-points-140227172226-phpapp02/95/new-chm-151unit10powerpoints-51-638.jpg?cb=1393521895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12196" y="3533375"/>
            <a:ext cx="99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http://thumb9.shutterstock.com/display_pic_with_logo/1033249/346554482/stock-vector-gases-volume-and-moles-avogadro-s-law-346554482.jpg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12196" y="4179706"/>
            <a:ext cx="99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http://www.alcaste.com/departamentos/ciencias/actividades_multimedia/fqeso/actividades_qeso/masa_quimica/volumen_molar.htm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12196" y="4890994"/>
            <a:ext cx="99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https://contentmapas.didactalia.net/imagenes/Usuarios/ImagenesCKEditor/5d1dada8-e23b-499e-aa70-66ad03aedbc4/7e845ea2-9bb3-4c6e-aa3b-dcbadd4064c6.jpg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87077" y="5680501"/>
            <a:ext cx="612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https://i.ytimg.com/vi/iyJ7f6ppGaQ/hqdefault.jpg</a:t>
            </a:r>
          </a:p>
        </p:txBody>
      </p:sp>
    </p:spTree>
    <p:extLst>
      <p:ext uri="{BB962C8B-B14F-4D97-AF65-F5344CB8AC3E}">
        <p14:creationId xmlns:p14="http://schemas.microsoft.com/office/powerpoint/2010/main" val="9007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92430" y="1148976"/>
            <a:ext cx="942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http://elpaulofreire.es/cfgs/quimica/bloque1/tema3/mol_He.jpg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92430" y="1653554"/>
            <a:ext cx="103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http://4.bp.blogspot.com/-x-oD1_n7QqE/VGCwy5DZVkI/AAAAAAAAAT4/zJmXXgWtB8A/s1600/mol3.bmp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92429" y="2158132"/>
            <a:ext cx="1060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https://image.slidesharecdn.com/estequiometria-130926172011-phpapp01/95/estequiometria-8-638.jpg?cb=1380216058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12058" y="2939709"/>
            <a:ext cx="1029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https://upload.wikimedia.org/wikipedia/commons/thumb/1/17/Conversi%C3%B3n_de_moles2.jpg/450px-Conversi%C3%B3n_de_moles2.jpg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12058" y="3721286"/>
            <a:ext cx="1029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https://upload.wikimedia.org/wikipedia/commons/thumb/1/17/Conversi%C3%B3n_de_moles2.jpg/450px-Conversi%C3%B3n_de_moles2.jpg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12058" y="4502863"/>
            <a:ext cx="915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http://es.slideshare.net/kronologik0/03-estequiometria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12058" y="5007441"/>
            <a:ext cx="1058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http://2.bp.blogspot.com/-xa0HA0JX1RU/Ug1emY2CHcI/AAAAAAAAAE8/-oGCRAOW4KQ/s1600/32FCD257A.jpg</a:t>
            </a:r>
          </a:p>
        </p:txBody>
      </p:sp>
    </p:spTree>
    <p:extLst>
      <p:ext uri="{BB962C8B-B14F-4D97-AF65-F5344CB8AC3E}">
        <p14:creationId xmlns:p14="http://schemas.microsoft.com/office/powerpoint/2010/main" val="285278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12" y="244326"/>
            <a:ext cx="9502188" cy="58008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05512" y="6045200"/>
            <a:ext cx="989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https://image.slidesharecdn.com/estequiometria-130926172011-phpapp01/95/estequiometria-8-638.jpg?cb=1380216058</a:t>
            </a:r>
          </a:p>
        </p:txBody>
      </p:sp>
    </p:spTree>
    <p:extLst>
      <p:ext uri="{BB962C8B-B14F-4D97-AF65-F5344CB8AC3E}">
        <p14:creationId xmlns:p14="http://schemas.microsoft.com/office/powerpoint/2010/main" val="12371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42" y="251543"/>
            <a:ext cx="9379974" cy="57047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69981" y="5956301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http://images.slideplayer.es/14/4357000/slides/slide_16.jpg</a:t>
            </a:r>
          </a:p>
        </p:txBody>
      </p:sp>
    </p:spTree>
    <p:extLst>
      <p:ext uri="{BB962C8B-B14F-4D97-AF65-F5344CB8AC3E}">
        <p14:creationId xmlns:p14="http://schemas.microsoft.com/office/powerpoint/2010/main" val="37457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2" y="339213"/>
            <a:ext cx="9438967" cy="54646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5342" y="5803900"/>
            <a:ext cx="985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http://www.spanishdict.com/answers/181584/a-z-people-who-made-history-key-dates-/mostvotes/15/90</a:t>
            </a:r>
          </a:p>
        </p:txBody>
      </p:sp>
    </p:spTree>
    <p:extLst>
      <p:ext uri="{BB962C8B-B14F-4D97-AF65-F5344CB8AC3E}">
        <p14:creationId xmlns:p14="http://schemas.microsoft.com/office/powerpoint/2010/main" val="25095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7000" y="5080000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http://www.alcaste.com/departamentos/ciencias/actividades_multimedia/fqeso/actividades_qeso/masa_quimica/volumen_molar.htm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73" y="632253"/>
            <a:ext cx="9629127" cy="40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9" y="199887"/>
            <a:ext cx="9026013" cy="57310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24000" y="5930900"/>
            <a:ext cx="93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https://contentmapas.didactalia.net/imagenes/Usuarios/ImagenesCKEditor/5d1dada8-e23b-499e-aa70-66ad03aedbc4/7e845ea2-9bb3-4c6e-aa3b-dcbadd4064c6.jpg</a:t>
            </a:r>
          </a:p>
        </p:txBody>
      </p:sp>
    </p:spTree>
    <p:extLst>
      <p:ext uri="{BB962C8B-B14F-4D97-AF65-F5344CB8AC3E}">
        <p14:creationId xmlns:p14="http://schemas.microsoft.com/office/powerpoint/2010/main" val="36542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71" y="530942"/>
            <a:ext cx="9424219" cy="54864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37071" y="6223000"/>
            <a:ext cx="942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http://elpaulofreire.es/cfgs/quimica/bloque1/tema3/mol_He.jpg</a:t>
            </a:r>
          </a:p>
        </p:txBody>
      </p:sp>
    </p:spTree>
    <p:extLst>
      <p:ext uri="{BB962C8B-B14F-4D97-AF65-F5344CB8AC3E}">
        <p14:creationId xmlns:p14="http://schemas.microsoft.com/office/powerpoint/2010/main" val="1943971440"/>
      </p:ext>
    </p:extLst>
  </p:cSld>
  <p:clrMapOvr>
    <a:masterClrMapping/>
  </p:clrMapOvr>
  <p:transition spd="slow" advTm="10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530942"/>
            <a:ext cx="10368116" cy="55601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74800" y="6091084"/>
            <a:ext cx="957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http://4.bp.blogspot.com/-x-oD1_n7QqE/VGCwy5DZVkI/AAAAAAAAAT4/zJmXXgWtB8A/s1600/mol3.bmp</a:t>
            </a:r>
          </a:p>
        </p:txBody>
      </p:sp>
    </p:spTree>
    <p:extLst>
      <p:ext uri="{BB962C8B-B14F-4D97-AF65-F5344CB8AC3E}">
        <p14:creationId xmlns:p14="http://schemas.microsoft.com/office/powerpoint/2010/main" val="20113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87" y="457200"/>
            <a:ext cx="9335729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shred/>
      </p:transition>
    </mc:Choice>
    <mc:Fallback xmlns="">
      <p:transition spd="slow" advTm="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166</TotalTime>
  <Words>557</Words>
  <Application>Microsoft Office PowerPoint</Application>
  <PresentationFormat>Panorámica</PresentationFormat>
  <Paragraphs>29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Trebuchet MS</vt:lpstr>
      <vt:lpstr>Tw Cen MT</vt:lpstr>
      <vt:lpstr>Circuito</vt:lpstr>
      <vt:lpstr>Concepto de Mol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 de Mol</dc:title>
  <dc:creator>Guadalupe Carballo Balvanera</dc:creator>
  <cp:lastModifiedBy>Guadalupe Carballo Balvanera</cp:lastModifiedBy>
  <cp:revision>21</cp:revision>
  <dcterms:created xsi:type="dcterms:W3CDTF">2017-02-19T18:29:14Z</dcterms:created>
  <dcterms:modified xsi:type="dcterms:W3CDTF">2017-05-17T20:56:10Z</dcterms:modified>
</cp:coreProperties>
</file>