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activeX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activeX/activeX1.xml" ContentType="application/vnd.ms-office.activeX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8C41-523F-46CC-94D6-8560D47C826A}" type="datetimeFigureOut">
              <a:rPr lang="es-MX" smtClean="0"/>
              <a:t>25/10/2010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6C8F-0ED6-4544-B580-6EE0806D717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8C41-523F-46CC-94D6-8560D47C826A}" type="datetimeFigureOut">
              <a:rPr lang="es-MX" smtClean="0"/>
              <a:t>25/10/2010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6C8F-0ED6-4544-B580-6EE0806D717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8C41-523F-46CC-94D6-8560D47C826A}" type="datetimeFigureOut">
              <a:rPr lang="es-MX" smtClean="0"/>
              <a:t>25/10/2010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6C8F-0ED6-4544-B580-6EE0806D717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8C41-523F-46CC-94D6-8560D47C826A}" type="datetimeFigureOut">
              <a:rPr lang="es-MX" smtClean="0"/>
              <a:t>25/10/2010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6C8F-0ED6-4544-B580-6EE0806D717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8C41-523F-46CC-94D6-8560D47C826A}" type="datetimeFigureOut">
              <a:rPr lang="es-MX" smtClean="0"/>
              <a:t>25/10/2010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6C8F-0ED6-4544-B580-6EE0806D717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8C41-523F-46CC-94D6-8560D47C826A}" type="datetimeFigureOut">
              <a:rPr lang="es-MX" smtClean="0"/>
              <a:t>25/10/2010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6C8F-0ED6-4544-B580-6EE0806D717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8C41-523F-46CC-94D6-8560D47C826A}" type="datetimeFigureOut">
              <a:rPr lang="es-MX" smtClean="0"/>
              <a:t>25/10/2010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6C8F-0ED6-4544-B580-6EE0806D717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8C41-523F-46CC-94D6-8560D47C826A}" type="datetimeFigureOut">
              <a:rPr lang="es-MX" smtClean="0"/>
              <a:t>25/10/2010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6C8F-0ED6-4544-B580-6EE0806D717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8C41-523F-46CC-94D6-8560D47C826A}" type="datetimeFigureOut">
              <a:rPr lang="es-MX" smtClean="0"/>
              <a:t>25/10/2010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6C8F-0ED6-4544-B580-6EE0806D717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8C41-523F-46CC-94D6-8560D47C826A}" type="datetimeFigureOut">
              <a:rPr lang="es-MX" smtClean="0"/>
              <a:t>25/10/2010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6C8F-0ED6-4544-B580-6EE0806D717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8C41-523F-46CC-94D6-8560D47C826A}" type="datetimeFigureOut">
              <a:rPr lang="es-MX" smtClean="0"/>
              <a:t>25/10/2010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6C8F-0ED6-4544-B580-6EE0806D717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18C41-523F-46CC-94D6-8560D47C826A}" type="datetimeFigureOut">
              <a:rPr lang="es-MX" smtClean="0"/>
              <a:t>25/10/2010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A6C8F-0ED6-4544-B580-6EE0806D7177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gif"/><Relationship Id="rId4" Type="http://schemas.openxmlformats.org/officeDocument/2006/relationships/hyperlink" Target="http://www.blogger.com/post-edit.g?blogID=8338929762346843130&amp;postID=325913759067257016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mhtml:file://C:\Users\ANTONIO\Documents\mis%20documentos\tabla%20lúdica.mht!http://img2.blogblog.com/img/icon18_edit_allbkg.gif">
            <a:hlinkClick r:id="rId4" tooltip="Editar entrada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0388" y="969963"/>
            <a:ext cx="171450" cy="171450"/>
          </a:xfrm>
          <a:prstGeom prst="rect">
            <a:avLst/>
          </a:prstGeom>
          <a:noFill/>
        </p:spPr>
      </p:pic>
    </p:spTree>
    <p:controls>
      <p:control spid="11266" name="ShockwaveFlash1" r:id="rId2" imgW="6858014" imgH="502921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ANTONIO</dc:creator>
  <cp:lastModifiedBy>ANTONIO</cp:lastModifiedBy>
  <cp:revision>1</cp:revision>
  <dcterms:created xsi:type="dcterms:W3CDTF">2010-10-26T03:18:03Z</dcterms:created>
  <dcterms:modified xsi:type="dcterms:W3CDTF">2010-10-26T03:21:13Z</dcterms:modified>
</cp:coreProperties>
</file>