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9AE1-09D0-45E9-8973-671CDF23DA07}" type="datetimeFigureOut">
              <a:rPr lang="es-MX" smtClean="0"/>
              <a:t>18/02/2012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E02A9-59E8-4FD4-B861-BB747ECCB5C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026" name="ShockwaveFlash1" r:id="rId2" imgW="9142857" imgH="6857143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</dc:creator>
  <cp:lastModifiedBy>ANTONIO</cp:lastModifiedBy>
  <cp:revision>1</cp:revision>
  <dcterms:created xsi:type="dcterms:W3CDTF">2012-02-19T03:59:31Z</dcterms:created>
  <dcterms:modified xsi:type="dcterms:W3CDTF">2012-02-19T04:03:24Z</dcterms:modified>
</cp:coreProperties>
</file>